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0"/>
  </p:sldMasterIdLst>
  <p:notesMasterIdLst>
    <p:notesMasterId r:id="rId17"/>
  </p:notesMasterIdLst>
  <p:sldIdLst>
    <p:sldId id="281" r:id="rId11"/>
    <p:sldId id="272" r:id="rId12"/>
    <p:sldId id="275" r:id="rId13"/>
    <p:sldId id="273" r:id="rId14"/>
    <p:sldId id="280" r:id="rId15"/>
    <p:sldId id="278" r:id="rId1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58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9" orient="horz" pos="4080" userDrawn="1">
          <p15:clr>
            <a:srgbClr val="A4A3A4"/>
          </p15:clr>
        </p15:guide>
        <p15:guide id="10" orient="horz" pos="1656" userDrawn="1">
          <p15:clr>
            <a:srgbClr val="A4A3A4"/>
          </p15:clr>
        </p15:guide>
        <p15:guide id="12" orient="horz" pos="3192" userDrawn="1">
          <p15:clr>
            <a:srgbClr val="A4A3A4"/>
          </p15:clr>
        </p15:guide>
        <p15:guide id="13" orient="horz" pos="2664" userDrawn="1">
          <p15:clr>
            <a:srgbClr val="A4A3A4"/>
          </p15:clr>
        </p15:guide>
        <p15:guide id="14" pos="744" userDrawn="1">
          <p15:clr>
            <a:srgbClr val="A4A3A4"/>
          </p15:clr>
        </p15:guide>
        <p15:guide id="15" orient="horz" pos="5680" userDrawn="1">
          <p15:clr>
            <a:srgbClr val="A4A3A4"/>
          </p15:clr>
        </p15:guide>
        <p15:guide id="16" pos="24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8F7"/>
    <a:srgbClr val="9DC3E6"/>
    <a:srgbClr val="145078"/>
    <a:srgbClr val="EBF5FB"/>
    <a:srgbClr val="D6EBF8"/>
    <a:srgbClr val="000000"/>
    <a:srgbClr val="124A6F"/>
    <a:srgbClr val="F2F2F2"/>
    <a:srgbClr val="11496E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 snapToGrid="0">
      <p:cViewPr varScale="1">
        <p:scale>
          <a:sx n="32" d="100"/>
          <a:sy n="32" d="100"/>
        </p:scale>
        <p:origin x="2232" y="66"/>
      </p:cViewPr>
      <p:guideLst>
        <p:guide pos="3658"/>
        <p:guide orient="horz" pos="3024"/>
        <p:guide orient="horz" pos="4080"/>
        <p:guide orient="horz" pos="1656"/>
        <p:guide orient="horz" pos="3192"/>
        <p:guide orient="horz" pos="2664"/>
        <p:guide pos="744"/>
        <p:guide orient="horz" pos="5680"/>
        <p:guide pos="2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Consumer%20&amp;%20Retail/Peakstone%20Consumer%20&amp;%20Retail%20Peer%20Analysis_12.31.2023-Q4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Consumer%20&amp;%20Retail/Peakstone%20Consumer%20&amp;%20Retail%20Peer%20Analysis_12.31.2023-Q4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214503939547E-2"/>
          <c:y val="6.0613698122171815E-2"/>
          <c:w val="0.91921727041717471"/>
          <c:h val="0.663674801411412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>
                  <c:v>45651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871</c:v>
                </c:pt>
                <c:pt idx="1">
                  <c:v>656</c:v>
                </c:pt>
                <c:pt idx="2">
                  <c:v>454</c:v>
                </c:pt>
                <c:pt idx="3">
                  <c:v>577</c:v>
                </c:pt>
                <c:pt idx="4">
                  <c:v>668</c:v>
                </c:pt>
                <c:pt idx="5">
                  <c:v>686</c:v>
                </c:pt>
                <c:pt idx="6">
                  <c:v>768</c:v>
                </c:pt>
                <c:pt idx="7">
                  <c:v>834</c:v>
                </c:pt>
                <c:pt idx="8">
                  <c:v>766</c:v>
                </c:pt>
                <c:pt idx="9">
                  <c:v>608</c:v>
                </c:pt>
                <c:pt idx="10">
                  <c:v>765</c:v>
                </c:pt>
                <c:pt idx="11">
                  <c:v>848</c:v>
                </c:pt>
                <c:pt idx="12">
                  <c:v>869</c:v>
                </c:pt>
                <c:pt idx="13">
                  <c:v>799</c:v>
                </c:pt>
                <c:pt idx="14">
                  <c:v>961</c:v>
                </c:pt>
                <c:pt idx="15">
                  <c:v>1006</c:v>
                </c:pt>
                <c:pt idx="16">
                  <c:v>880</c:v>
                </c:pt>
                <c:pt idx="17">
                  <c:v>793</c:v>
                </c:pt>
                <c:pt idx="18">
                  <c:v>827</c:v>
                </c:pt>
                <c:pt idx="19">
                  <c:v>956</c:v>
                </c:pt>
                <c:pt idx="20">
                  <c:v>879</c:v>
                </c:pt>
                <c:pt idx="21">
                  <c:v>1261</c:v>
                </c:pt>
                <c:pt idx="22">
                  <c:v>1079</c:v>
                </c:pt>
                <c:pt idx="23">
                  <c:v>728</c:v>
                </c:pt>
                <c:pt idx="2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dLbl>
              <c:idx val="24"/>
              <c:layout>
                <c:manualLayout>
                  <c:x val="0"/>
                  <c:y val="-3.219278881530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8-4C24-9646-9E75BD44D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>
                  <c:v>45651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57</c:v>
                </c:pt>
                <c:pt idx="1">
                  <c:v>44</c:v>
                </c:pt>
                <c:pt idx="2">
                  <c:v>54</c:v>
                </c:pt>
                <c:pt idx="3">
                  <c:v>63</c:v>
                </c:pt>
                <c:pt idx="4">
                  <c:v>87</c:v>
                </c:pt>
                <c:pt idx="5">
                  <c:v>108</c:v>
                </c:pt>
                <c:pt idx="6">
                  <c:v>137</c:v>
                </c:pt>
                <c:pt idx="7">
                  <c:v>152</c:v>
                </c:pt>
                <c:pt idx="8">
                  <c:v>93</c:v>
                </c:pt>
                <c:pt idx="9">
                  <c:v>52</c:v>
                </c:pt>
                <c:pt idx="10">
                  <c:v>86</c:v>
                </c:pt>
                <c:pt idx="11">
                  <c:v>95</c:v>
                </c:pt>
                <c:pt idx="12">
                  <c:v>118</c:v>
                </c:pt>
                <c:pt idx="13">
                  <c:v>107</c:v>
                </c:pt>
                <c:pt idx="14">
                  <c:v>107</c:v>
                </c:pt>
                <c:pt idx="15">
                  <c:v>106</c:v>
                </c:pt>
                <c:pt idx="16">
                  <c:v>104</c:v>
                </c:pt>
                <c:pt idx="17">
                  <c:v>86</c:v>
                </c:pt>
                <c:pt idx="18">
                  <c:v>98</c:v>
                </c:pt>
                <c:pt idx="19">
                  <c:v>104</c:v>
                </c:pt>
                <c:pt idx="20">
                  <c:v>93</c:v>
                </c:pt>
                <c:pt idx="21">
                  <c:v>145</c:v>
                </c:pt>
                <c:pt idx="22">
                  <c:v>92</c:v>
                </c:pt>
                <c:pt idx="23">
                  <c:v>55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09578832"/>
        <c:axId val="-2109583184"/>
      </c:barChart>
      <c:dateAx>
        <c:axId val="-210957883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83184"/>
        <c:crosses val="autoZero"/>
        <c:auto val="1"/>
        <c:lblOffset val="100"/>
        <c:baseTimeUnit val="years"/>
        <c:majorUnit val="1"/>
        <c:majorTimeUnit val="years"/>
      </c:dateAx>
      <c:valAx>
        <c:axId val="-2109583184"/>
        <c:scaling>
          <c:orientation val="minMax"/>
          <c:max val="15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7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89700473403204"/>
          <c:y val="0.94229958630998945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2473585519595E-2"/>
          <c:y val="4.8960560393526968E-2"/>
          <c:w val="0.91105220476239313"/>
          <c:h val="0.66293498287879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16.100000000000001</c:v>
                </c:pt>
                <c:pt idx="1">
                  <c:v>18.024999999999999</c:v>
                </c:pt>
                <c:pt idx="2">
                  <c:v>16</c:v>
                </c:pt>
                <c:pt idx="3">
                  <c:v>30</c:v>
                </c:pt>
                <c:pt idx="4">
                  <c:v>18.899999999999999</c:v>
                </c:pt>
                <c:pt idx="5">
                  <c:v>22.25</c:v>
                </c:pt>
                <c:pt idx="6">
                  <c:v>20.65</c:v>
                </c:pt>
                <c:pt idx="7">
                  <c:v>11.875</c:v>
                </c:pt>
                <c:pt idx="8">
                  <c:v>9.6</c:v>
                </c:pt>
                <c:pt idx="9">
                  <c:v>6.5</c:v>
                </c:pt>
                <c:pt idx="10">
                  <c:v>7.35</c:v>
                </c:pt>
                <c:pt idx="11">
                  <c:v>7.7650000000000006</c:v>
                </c:pt>
                <c:pt idx="12">
                  <c:v>11.2</c:v>
                </c:pt>
                <c:pt idx="13">
                  <c:v>10</c:v>
                </c:pt>
                <c:pt idx="14">
                  <c:v>16.035</c:v>
                </c:pt>
                <c:pt idx="15">
                  <c:v>13.225</c:v>
                </c:pt>
                <c:pt idx="16">
                  <c:v>18</c:v>
                </c:pt>
                <c:pt idx="17">
                  <c:v>25.25</c:v>
                </c:pt>
                <c:pt idx="18">
                  <c:v>25.310000000000002</c:v>
                </c:pt>
                <c:pt idx="19">
                  <c:v>16.100000000000001</c:v>
                </c:pt>
                <c:pt idx="20">
                  <c:v>20.399999999999999</c:v>
                </c:pt>
                <c:pt idx="21">
                  <c:v>24.12</c:v>
                </c:pt>
                <c:pt idx="22">
                  <c:v>29</c:v>
                </c:pt>
                <c:pt idx="23">
                  <c:v>19.8</c:v>
                </c:pt>
                <c:pt idx="24" formatCode="General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09582640"/>
        <c:axId val="-1963260144"/>
      </c:barChart>
      <c:catAx>
        <c:axId val="-210958264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3260144"/>
        <c:crosses val="autoZero"/>
        <c:auto val="1"/>
        <c:lblAlgn val="ctr"/>
        <c:lblOffset val="100"/>
        <c:tickLblSkip val="1"/>
        <c:noMultiLvlLbl val="1"/>
      </c:catAx>
      <c:valAx>
        <c:axId val="-1963260144"/>
        <c:scaling>
          <c:orientation val="minMax"/>
          <c:max val="30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826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2669116738878E-2"/>
          <c:y val="4.6156206164750184E-2"/>
          <c:w val="0.90767267085598768"/>
          <c:h val="0.62534215973691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54281879135171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B-4C9B-9800-1103AD3C4E75}"/>
                </c:ext>
              </c:extLst>
            </c:dLbl>
            <c:dLbl>
              <c:idx val="1"/>
              <c:layout>
                <c:manualLayout>
                  <c:x val="-1.4358508906304189E-2"/>
                  <c:y val="2.0759866603033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1B-4C9B-9800-1103AD3C4E75}"/>
                </c:ext>
              </c:extLst>
            </c:dLbl>
            <c:dLbl>
              <c:idx val="2"/>
              <c:layout>
                <c:manualLayout>
                  <c:x val="-3.9036118116940625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1B-4C9B-9800-1103AD3C4E75}"/>
                </c:ext>
              </c:extLst>
            </c:dLbl>
            <c:dLbl>
              <c:idx val="3"/>
              <c:layout>
                <c:manualLayout>
                  <c:x val="-3.3007386225091369E-2"/>
                  <c:y val="2.536551436019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1B-4C9B-9800-1103AD3C4E75}"/>
                </c:ext>
              </c:extLst>
            </c:dLbl>
            <c:dLbl>
              <c:idx val="4"/>
              <c:layout>
                <c:manualLayout>
                  <c:x val="-4.2201123242945116E-2"/>
                  <c:y val="-4.605647757158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5"/>
              <c:layout>
                <c:manualLayout>
                  <c:x val="-2.4969077035958933E-2"/>
                  <c:y val="3.45768098745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1B-4C9B-9800-1103AD3C4E75}"/>
                </c:ext>
              </c:extLst>
            </c:dLbl>
            <c:dLbl>
              <c:idx val="6"/>
              <c:layout>
                <c:manualLayout>
                  <c:x val="-5.7122313792488555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1B-4C9B-9800-1103AD3C4E75}"/>
                </c:ext>
              </c:extLst>
            </c:dLbl>
            <c:dLbl>
              <c:idx val="7"/>
              <c:layout>
                <c:manualLayout>
                  <c:x val="-3.7026540819657526E-2"/>
                  <c:y val="-4.371920199718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1B-4C9B-9800-1103AD3C4E75}"/>
                </c:ext>
              </c:extLst>
            </c:dLbl>
            <c:dLbl>
              <c:idx val="8"/>
              <c:layout>
                <c:manualLayout>
                  <c:x val="-1.6368086203587269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9"/>
              <c:layout>
                <c:manualLayout>
                  <c:x val="-3.6463859176418333E-2"/>
                  <c:y val="2.9971162117350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1B-4C9B-9800-1103AD3C4E75}"/>
                </c:ext>
              </c:extLst>
            </c:dLbl>
            <c:dLbl>
              <c:idx val="10"/>
              <c:layout>
                <c:manualLayout>
                  <c:x val="-1.6368086203587269E-2"/>
                  <c:y val="3.45768098745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3.0435127284569034E-2"/>
                  <c:y val="-2.990225872570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3.4454281879135233E-2"/>
                  <c:y val="4.378810538882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1B-4C9B-9800-1103AD3C4E75}"/>
                </c:ext>
              </c:extLst>
            </c:dLbl>
            <c:dLbl>
              <c:idx val="13"/>
              <c:layout>
                <c:manualLayout>
                  <c:x val="-2.0387240798153468E-2"/>
                  <c:y val="2.5365514360192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4"/>
              <c:layout>
                <c:manualLayout>
                  <c:x val="-3.5016963522374427E-2"/>
                  <c:y val="-2.9902258725707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1B-4C9B-9800-1103AD3C4E75}"/>
                </c:ext>
              </c:extLst>
            </c:dLbl>
            <c:dLbl>
              <c:idx val="15"/>
              <c:layout>
                <c:manualLayout>
                  <c:x val="-1.0902035954977241E-2"/>
                  <c:y val="-2.5296610968549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F91-BCCC-E031A0177ECE}"/>
                </c:ext>
              </c:extLst>
            </c:dLbl>
            <c:dLbl>
              <c:idx val="16"/>
              <c:layout>
                <c:manualLayout>
                  <c:x val="-5.0603371627648427E-2"/>
                  <c:y val="2.84603645932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3.3007386225091473E-2"/>
                  <c:y val="3.918245763166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3.5016963522374427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3.2153236756529584E-2"/>
                  <c:y val="3.223953430010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4.4502168365550654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3.2153236756529729E-2"/>
                  <c:y val="3.918245763166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1B-4C9B-9800-1103AD3C4E75}"/>
                </c:ext>
              </c:extLst>
            </c:dLbl>
            <c:dLbl>
              <c:idx val="23"/>
              <c:layout>
                <c:manualLayout>
                  <c:x val="-3.4013026721415193E-2"/>
                  <c:y val="2.9971706091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11096078839987E-2"/>
                      <c:h val="0.110466642780157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B1A-466C-9FC8-A014C260C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7.56</c:v>
                </c:pt>
                <c:pt idx="1">
                  <c:v>7.82</c:v>
                </c:pt>
                <c:pt idx="2">
                  <c:v>9.8000000000000007</c:v>
                </c:pt>
                <c:pt idx="3">
                  <c:v>8.3800000000000008</c:v>
                </c:pt>
                <c:pt idx="4">
                  <c:v>10.050000000000001</c:v>
                </c:pt>
                <c:pt idx="5">
                  <c:v>9.6750000000000007</c:v>
                </c:pt>
                <c:pt idx="6">
                  <c:v>10.77</c:v>
                </c:pt>
                <c:pt idx="7">
                  <c:v>9.9600000000000009</c:v>
                </c:pt>
                <c:pt idx="8">
                  <c:v>9.4050000000000011</c:v>
                </c:pt>
                <c:pt idx="9">
                  <c:v>8.5150000000000006</c:v>
                </c:pt>
                <c:pt idx="10">
                  <c:v>8.64</c:v>
                </c:pt>
                <c:pt idx="11">
                  <c:v>10.58</c:v>
                </c:pt>
                <c:pt idx="12">
                  <c:v>8.89</c:v>
                </c:pt>
                <c:pt idx="13">
                  <c:v>10.385</c:v>
                </c:pt>
                <c:pt idx="14">
                  <c:v>12.754999999999999</c:v>
                </c:pt>
                <c:pt idx="15">
                  <c:v>11.96</c:v>
                </c:pt>
                <c:pt idx="16">
                  <c:v>10</c:v>
                </c:pt>
                <c:pt idx="17">
                  <c:v>9</c:v>
                </c:pt>
                <c:pt idx="18">
                  <c:v>10.595000000000001</c:v>
                </c:pt>
                <c:pt idx="19">
                  <c:v>9.6</c:v>
                </c:pt>
                <c:pt idx="20">
                  <c:v>12.719999999999999</c:v>
                </c:pt>
                <c:pt idx="21">
                  <c:v>7.7149999999999999</c:v>
                </c:pt>
                <c:pt idx="22">
                  <c:v>10.7</c:v>
                </c:pt>
                <c:pt idx="23">
                  <c:v>5.7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0.69700000000000006</c:v>
                </c:pt>
                <c:pt idx="1">
                  <c:v>0.5645</c:v>
                </c:pt>
                <c:pt idx="2">
                  <c:v>0.56699999999999995</c:v>
                </c:pt>
                <c:pt idx="3">
                  <c:v>0.65700000000000003</c:v>
                </c:pt>
                <c:pt idx="4">
                  <c:v>0.81699999999999995</c:v>
                </c:pt>
                <c:pt idx="5">
                  <c:v>0.70499999999999996</c:v>
                </c:pt>
                <c:pt idx="6">
                  <c:v>0.79249999999999998</c:v>
                </c:pt>
                <c:pt idx="7">
                  <c:v>0.51600000000000001</c:v>
                </c:pt>
                <c:pt idx="8">
                  <c:v>0.58250000000000002</c:v>
                </c:pt>
                <c:pt idx="9">
                  <c:v>0.46150000000000002</c:v>
                </c:pt>
                <c:pt idx="10">
                  <c:v>1.1000000000000001</c:v>
                </c:pt>
                <c:pt idx="11">
                  <c:v>0.66249999999999998</c:v>
                </c:pt>
                <c:pt idx="12">
                  <c:v>0.72950000000000004</c:v>
                </c:pt>
                <c:pt idx="13">
                  <c:v>1.2949999999999999</c:v>
                </c:pt>
                <c:pt idx="14">
                  <c:v>0.74299999999999999</c:v>
                </c:pt>
                <c:pt idx="15">
                  <c:v>0.86850000000000005</c:v>
                </c:pt>
                <c:pt idx="16">
                  <c:v>0.85050000000000003</c:v>
                </c:pt>
                <c:pt idx="17">
                  <c:v>0.90800000000000003</c:v>
                </c:pt>
                <c:pt idx="18">
                  <c:v>0.85750000000000004</c:v>
                </c:pt>
                <c:pt idx="19">
                  <c:v>0.92400000000000004</c:v>
                </c:pt>
                <c:pt idx="20">
                  <c:v>1</c:v>
                </c:pt>
                <c:pt idx="21">
                  <c:v>1.04</c:v>
                </c:pt>
                <c:pt idx="22">
                  <c:v>1.2</c:v>
                </c:pt>
                <c:pt idx="23">
                  <c:v>0.7</c:v>
                </c:pt>
                <c:pt idx="2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00961920"/>
        <c:axId val="-1800961376"/>
      </c:lineChart>
      <c:catAx>
        <c:axId val="-18009619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0961376"/>
        <c:crosses val="autoZero"/>
        <c:auto val="1"/>
        <c:lblAlgn val="ctr"/>
        <c:lblOffset val="100"/>
        <c:tickLblSkip val="1"/>
        <c:noMultiLvlLbl val="1"/>
      </c:catAx>
      <c:valAx>
        <c:axId val="-1800961376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0961920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90832839031618E-2"/>
          <c:y val="3.5305933368074846E-2"/>
          <c:w val="0.72553441829812371"/>
          <c:h val="0.82718188351558564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Consumer &amp; Retail Peer Analysis_12.31.2023-Q4 2023.xlsx]EBITDA Graph'!$D$27</c:f>
              <c:strCache>
                <c:ptCount val="1"/>
                <c:pt idx="0">
                  <c:v>Peakstone Apparel, Accessories, Footwear &amp; Luxury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2023.xlsx]EBITDA Graph'!$D$29:$D$315</c:f>
              <c:numCache>
                <c:formatCode>#,##0.0\x</c:formatCode>
                <c:ptCount val="287"/>
                <c:pt idx="0">
                  <c:v>7.9880200000000006</c:v>
                </c:pt>
                <c:pt idx="1">
                  <c:v>7.834695</c:v>
                </c:pt>
                <c:pt idx="2">
                  <c:v>7.8437549999999998</c:v>
                </c:pt>
                <c:pt idx="3">
                  <c:v>7.8257700000000003</c:v>
                </c:pt>
                <c:pt idx="4">
                  <c:v>7.9519300000000008</c:v>
                </c:pt>
                <c:pt idx="5">
                  <c:v>8.3362800000000004</c:v>
                </c:pt>
                <c:pt idx="6">
                  <c:v>8.0644799999999996</c:v>
                </c:pt>
                <c:pt idx="7">
                  <c:v>8.2240900000000003</c:v>
                </c:pt>
                <c:pt idx="8">
                  <c:v>8.0182299999999991</c:v>
                </c:pt>
                <c:pt idx="9">
                  <c:v>7.7223850000000001</c:v>
                </c:pt>
                <c:pt idx="10">
                  <c:v>7.5474899999999998</c:v>
                </c:pt>
                <c:pt idx="11">
                  <c:v>7.5789899999999992</c:v>
                </c:pt>
                <c:pt idx="12">
                  <c:v>7.40327</c:v>
                </c:pt>
                <c:pt idx="13">
                  <c:v>7.6200099999999997</c:v>
                </c:pt>
                <c:pt idx="14">
                  <c:v>7.8272700000000004</c:v>
                </c:pt>
                <c:pt idx="15">
                  <c:v>8.2271599999999996</c:v>
                </c:pt>
                <c:pt idx="16">
                  <c:v>8.2268849999999993</c:v>
                </c:pt>
                <c:pt idx="17">
                  <c:v>8.1585199999999993</c:v>
                </c:pt>
                <c:pt idx="18">
                  <c:v>8.2806499999999996</c:v>
                </c:pt>
                <c:pt idx="19">
                  <c:v>8.1671049999999994</c:v>
                </c:pt>
                <c:pt idx="20">
                  <c:v>8.0704950000000011</c:v>
                </c:pt>
                <c:pt idx="21">
                  <c:v>8.3791449999999994</c:v>
                </c:pt>
                <c:pt idx="22">
                  <c:v>8.0723599999999998</c:v>
                </c:pt>
                <c:pt idx="23">
                  <c:v>7.9417650000000002</c:v>
                </c:pt>
                <c:pt idx="24">
                  <c:v>9.9211200000000002</c:v>
                </c:pt>
                <c:pt idx="25">
                  <c:v>9.7073199999999993</c:v>
                </c:pt>
                <c:pt idx="26">
                  <c:v>9.6310900000000004</c:v>
                </c:pt>
                <c:pt idx="27">
                  <c:v>9.1518200000000007</c:v>
                </c:pt>
                <c:pt idx="28">
                  <c:v>9.4800700000000013</c:v>
                </c:pt>
                <c:pt idx="29">
                  <c:v>9.45397</c:v>
                </c:pt>
                <c:pt idx="30">
                  <c:v>9.5127400000000009</c:v>
                </c:pt>
                <c:pt idx="31">
                  <c:v>9.1737000000000002</c:v>
                </c:pt>
                <c:pt idx="32">
                  <c:v>8.6220050000000015</c:v>
                </c:pt>
                <c:pt idx="33">
                  <c:v>8.3462449999999997</c:v>
                </c:pt>
                <c:pt idx="34">
                  <c:v>8.4197100000000002</c:v>
                </c:pt>
                <c:pt idx="35">
                  <c:v>9.0689449999999994</c:v>
                </c:pt>
                <c:pt idx="36">
                  <c:v>9.217925000000001</c:v>
                </c:pt>
                <c:pt idx="37">
                  <c:v>9.01633</c:v>
                </c:pt>
                <c:pt idx="38">
                  <c:v>8.1633399999999998</c:v>
                </c:pt>
                <c:pt idx="39">
                  <c:v>8.147549999999999</c:v>
                </c:pt>
                <c:pt idx="40">
                  <c:v>9.1077399999999997</c:v>
                </c:pt>
                <c:pt idx="41">
                  <c:v>9.1100049999999992</c:v>
                </c:pt>
                <c:pt idx="42">
                  <c:v>9.7224849999999989</c:v>
                </c:pt>
                <c:pt idx="43">
                  <c:v>9.3835449999999998</c:v>
                </c:pt>
                <c:pt idx="44">
                  <c:v>9.38626</c:v>
                </c:pt>
                <c:pt idx="45">
                  <c:v>8.94815</c:v>
                </c:pt>
                <c:pt idx="46">
                  <c:v>9.202</c:v>
                </c:pt>
                <c:pt idx="47">
                  <c:v>9.0558449999999997</c:v>
                </c:pt>
                <c:pt idx="48">
                  <c:v>9.5545650000000002</c:v>
                </c:pt>
                <c:pt idx="49">
                  <c:v>8.6764299999999999</c:v>
                </c:pt>
                <c:pt idx="50">
                  <c:v>8.6584849999999989</c:v>
                </c:pt>
                <c:pt idx="51">
                  <c:v>8.9583949999999994</c:v>
                </c:pt>
                <c:pt idx="52">
                  <c:v>9.0091050000000017</c:v>
                </c:pt>
                <c:pt idx="53">
                  <c:v>9.3466799999999992</c:v>
                </c:pt>
                <c:pt idx="54">
                  <c:v>8.5427649999999993</c:v>
                </c:pt>
                <c:pt idx="55">
                  <c:v>9.7929950000000012</c:v>
                </c:pt>
                <c:pt idx="56">
                  <c:v>10.804959999999999</c:v>
                </c:pt>
                <c:pt idx="57">
                  <c:v>10.620429999999999</c:v>
                </c:pt>
                <c:pt idx="58">
                  <c:v>11.42981</c:v>
                </c:pt>
                <c:pt idx="59">
                  <c:v>11.565955000000001</c:v>
                </c:pt>
                <c:pt idx="60">
                  <c:v>12.404215000000001</c:v>
                </c:pt>
                <c:pt idx="61">
                  <c:v>12.164194999999999</c:v>
                </c:pt>
                <c:pt idx="62">
                  <c:v>12.594635</c:v>
                </c:pt>
                <c:pt idx="63">
                  <c:v>11.944939999999999</c:v>
                </c:pt>
                <c:pt idx="64">
                  <c:v>11.481020000000001</c:v>
                </c:pt>
                <c:pt idx="65">
                  <c:v>11.74634</c:v>
                </c:pt>
                <c:pt idx="66">
                  <c:v>12.151265</c:v>
                </c:pt>
                <c:pt idx="67">
                  <c:v>12.782730000000001</c:v>
                </c:pt>
                <c:pt idx="68">
                  <c:v>13.003954999999999</c:v>
                </c:pt>
                <c:pt idx="69">
                  <c:v>14.01173</c:v>
                </c:pt>
                <c:pt idx="70">
                  <c:v>15.470015</c:v>
                </c:pt>
                <c:pt idx="71">
                  <c:v>15.143229999999999</c:v>
                </c:pt>
                <c:pt idx="72">
                  <c:v>14.85755</c:v>
                </c:pt>
                <c:pt idx="73">
                  <c:v>13.678789999999999</c:v>
                </c:pt>
                <c:pt idx="74">
                  <c:v>14.265025</c:v>
                </c:pt>
                <c:pt idx="75">
                  <c:v>16.59328</c:v>
                </c:pt>
                <c:pt idx="76">
                  <c:v>18.7516</c:v>
                </c:pt>
                <c:pt idx="77">
                  <c:v>18.663354999999999</c:v>
                </c:pt>
                <c:pt idx="78">
                  <c:v>17.799635000000002</c:v>
                </c:pt>
                <c:pt idx="79">
                  <c:v>16.802979999999998</c:v>
                </c:pt>
                <c:pt idx="80">
                  <c:v>15.752020000000002</c:v>
                </c:pt>
                <c:pt idx="81">
                  <c:v>15.773430000000001</c:v>
                </c:pt>
                <c:pt idx="82">
                  <c:v>15.528830000000001</c:v>
                </c:pt>
                <c:pt idx="83">
                  <c:v>16.847985000000001</c:v>
                </c:pt>
                <c:pt idx="84">
                  <c:v>17.10492</c:v>
                </c:pt>
                <c:pt idx="85">
                  <c:v>16.132909999999999</c:v>
                </c:pt>
                <c:pt idx="86">
                  <c:v>15.99898</c:v>
                </c:pt>
                <c:pt idx="87">
                  <c:v>14.797594999999999</c:v>
                </c:pt>
                <c:pt idx="88">
                  <c:v>14.401125</c:v>
                </c:pt>
                <c:pt idx="89">
                  <c:v>13.435185000000001</c:v>
                </c:pt>
                <c:pt idx="90">
                  <c:v>14.733464999999999</c:v>
                </c:pt>
                <c:pt idx="91">
                  <c:v>14.143094999999999</c:v>
                </c:pt>
                <c:pt idx="92">
                  <c:v>13.142935000000001</c:v>
                </c:pt>
                <c:pt idx="93">
                  <c:v>12.706904999999999</c:v>
                </c:pt>
                <c:pt idx="94">
                  <c:v>12.631589999999999</c:v>
                </c:pt>
                <c:pt idx="95">
                  <c:v>12.095040000000001</c:v>
                </c:pt>
                <c:pt idx="96">
                  <c:v>12.044084999999999</c:v>
                </c:pt>
                <c:pt idx="97">
                  <c:v>11.57161</c:v>
                </c:pt>
                <c:pt idx="98">
                  <c:v>11.122164999999999</c:v>
                </c:pt>
                <c:pt idx="99">
                  <c:v>11.710815</c:v>
                </c:pt>
                <c:pt idx="100">
                  <c:v>11.217604999999999</c:v>
                </c:pt>
                <c:pt idx="101">
                  <c:v>7.6412449999999996</c:v>
                </c:pt>
                <c:pt idx="102">
                  <c:v>7.7906949999999995</c:v>
                </c:pt>
                <c:pt idx="103">
                  <c:v>7.9658499999999997</c:v>
                </c:pt>
                <c:pt idx="104">
                  <c:v>6.6492250000000004</c:v>
                </c:pt>
                <c:pt idx="105">
                  <c:v>5.8948549999999997</c:v>
                </c:pt>
                <c:pt idx="106">
                  <c:v>9.4356899999999992</c:v>
                </c:pt>
                <c:pt idx="107">
                  <c:v>10.58835</c:v>
                </c:pt>
                <c:pt idx="108">
                  <c:v>10.35225</c:v>
                </c:pt>
                <c:pt idx="109">
                  <c:v>10.558135</c:v>
                </c:pt>
                <c:pt idx="110">
                  <c:v>10.268574999999998</c:v>
                </c:pt>
                <c:pt idx="111">
                  <c:v>10.229254999999998</c:v>
                </c:pt>
                <c:pt idx="112">
                  <c:v>10.047165</c:v>
                </c:pt>
                <c:pt idx="113">
                  <c:v>10.321359999999999</c:v>
                </c:pt>
                <c:pt idx="114">
                  <c:v>10.22968</c:v>
                </c:pt>
                <c:pt idx="115">
                  <c:v>9.9230149999999995</c:v>
                </c:pt>
                <c:pt idx="116">
                  <c:v>9.8543699999999994</c:v>
                </c:pt>
                <c:pt idx="117">
                  <c:v>9.1383599999999987</c:v>
                </c:pt>
                <c:pt idx="118">
                  <c:v>8.7842599999999997</c:v>
                </c:pt>
                <c:pt idx="119">
                  <c:v>9.4039999999999999</c:v>
                </c:pt>
                <c:pt idx="120">
                  <c:v>8.6772650000000002</c:v>
                </c:pt>
                <c:pt idx="121">
                  <c:v>8.95092</c:v>
                </c:pt>
                <c:pt idx="122">
                  <c:v>9.7069100000000006</c:v>
                </c:pt>
                <c:pt idx="123">
                  <c:v>10.22625</c:v>
                </c:pt>
                <c:pt idx="124">
                  <c:v>9.9702999999999999</c:v>
                </c:pt>
                <c:pt idx="125">
                  <c:v>10.052785</c:v>
                </c:pt>
                <c:pt idx="126">
                  <c:v>9.6340050000000002</c:v>
                </c:pt>
                <c:pt idx="127">
                  <c:v>10.696155000000001</c:v>
                </c:pt>
                <c:pt idx="128">
                  <c:v>12.20805</c:v>
                </c:pt>
                <c:pt idx="129">
                  <c:v>12.116344999999999</c:v>
                </c:pt>
                <c:pt idx="130">
                  <c:v>11.732755000000001</c:v>
                </c:pt>
                <c:pt idx="131">
                  <c:v>11.334835</c:v>
                </c:pt>
                <c:pt idx="132">
                  <c:v>11.156705000000001</c:v>
                </c:pt>
                <c:pt idx="133">
                  <c:v>11.281755</c:v>
                </c:pt>
                <c:pt idx="134">
                  <c:v>10.954095000000001</c:v>
                </c:pt>
                <c:pt idx="135">
                  <c:v>11.724640000000001</c:v>
                </c:pt>
                <c:pt idx="136">
                  <c:v>10.98143</c:v>
                </c:pt>
                <c:pt idx="137">
                  <c:v>11.260470000000002</c:v>
                </c:pt>
                <c:pt idx="138">
                  <c:v>11.110555</c:v>
                </c:pt>
                <c:pt idx="139">
                  <c:v>12.116555</c:v>
                </c:pt>
                <c:pt idx="140">
                  <c:v>12.364260000000002</c:v>
                </c:pt>
                <c:pt idx="141">
                  <c:v>12.96838</c:v>
                </c:pt>
                <c:pt idx="142">
                  <c:v>11.690595</c:v>
                </c:pt>
                <c:pt idx="143">
                  <c:v>12.264479999999999</c:v>
                </c:pt>
                <c:pt idx="144">
                  <c:v>12.536865000000001</c:v>
                </c:pt>
                <c:pt idx="145">
                  <c:v>12.284915</c:v>
                </c:pt>
                <c:pt idx="146">
                  <c:v>13.228785</c:v>
                </c:pt>
                <c:pt idx="147">
                  <c:v>12.872400000000001</c:v>
                </c:pt>
                <c:pt idx="148">
                  <c:v>12.616505</c:v>
                </c:pt>
                <c:pt idx="149">
                  <c:v>12.340425</c:v>
                </c:pt>
                <c:pt idx="150">
                  <c:v>12.380034999999999</c:v>
                </c:pt>
                <c:pt idx="151">
                  <c:v>12.776679999999999</c:v>
                </c:pt>
                <c:pt idx="152">
                  <c:v>12.453445</c:v>
                </c:pt>
                <c:pt idx="153">
                  <c:v>12.599399999999999</c:v>
                </c:pt>
                <c:pt idx="154">
                  <c:v>12.173145</c:v>
                </c:pt>
                <c:pt idx="155">
                  <c:v>12.412980000000001</c:v>
                </c:pt>
                <c:pt idx="156">
                  <c:v>13.0808</c:v>
                </c:pt>
                <c:pt idx="157">
                  <c:v>11.545605</c:v>
                </c:pt>
                <c:pt idx="158">
                  <c:v>12.208565</c:v>
                </c:pt>
                <c:pt idx="159">
                  <c:v>12.095535</c:v>
                </c:pt>
                <c:pt idx="160">
                  <c:v>12.154355000000001</c:v>
                </c:pt>
                <c:pt idx="161">
                  <c:v>12.771965</c:v>
                </c:pt>
                <c:pt idx="162">
                  <c:v>12.024190000000001</c:v>
                </c:pt>
                <c:pt idx="163">
                  <c:v>11.688795000000001</c:v>
                </c:pt>
                <c:pt idx="164">
                  <c:v>11.636604999999999</c:v>
                </c:pt>
                <c:pt idx="165">
                  <c:v>11.46447</c:v>
                </c:pt>
                <c:pt idx="166">
                  <c:v>10.781379999999999</c:v>
                </c:pt>
                <c:pt idx="167">
                  <c:v>10.308610000000002</c:v>
                </c:pt>
                <c:pt idx="168">
                  <c:v>11.237950000000001</c:v>
                </c:pt>
                <c:pt idx="169">
                  <c:v>11.23832</c:v>
                </c:pt>
                <c:pt idx="170">
                  <c:v>10.922754999999999</c:v>
                </c:pt>
                <c:pt idx="171">
                  <c:v>10.85525</c:v>
                </c:pt>
                <c:pt idx="172">
                  <c:v>10.883604999999999</c:v>
                </c:pt>
                <c:pt idx="173">
                  <c:v>10.87242</c:v>
                </c:pt>
                <c:pt idx="174">
                  <c:v>11.165140000000001</c:v>
                </c:pt>
                <c:pt idx="175">
                  <c:v>10.812505</c:v>
                </c:pt>
                <c:pt idx="176">
                  <c:v>10.96153</c:v>
                </c:pt>
                <c:pt idx="177">
                  <c:v>10.844574999999999</c:v>
                </c:pt>
                <c:pt idx="178">
                  <c:v>10.81132</c:v>
                </c:pt>
                <c:pt idx="179">
                  <c:v>10.64963</c:v>
                </c:pt>
                <c:pt idx="180">
                  <c:v>10.9405</c:v>
                </c:pt>
                <c:pt idx="181">
                  <c:v>11.030044999999999</c:v>
                </c:pt>
                <c:pt idx="182">
                  <c:v>10.820129999999999</c:v>
                </c:pt>
                <c:pt idx="183">
                  <c:v>10.9489</c:v>
                </c:pt>
                <c:pt idx="184">
                  <c:v>10.90926</c:v>
                </c:pt>
                <c:pt idx="185">
                  <c:v>11.179959999999999</c:v>
                </c:pt>
                <c:pt idx="186">
                  <c:v>11.101775</c:v>
                </c:pt>
                <c:pt idx="187">
                  <c:v>11.043310000000002</c:v>
                </c:pt>
                <c:pt idx="188">
                  <c:v>10.945964999999999</c:v>
                </c:pt>
                <c:pt idx="189">
                  <c:v>10.741154999999999</c:v>
                </c:pt>
                <c:pt idx="190">
                  <c:v>10.93674</c:v>
                </c:pt>
                <c:pt idx="191">
                  <c:v>10.980305</c:v>
                </c:pt>
                <c:pt idx="192">
                  <c:v>11.348714999999999</c:v>
                </c:pt>
                <c:pt idx="193">
                  <c:v>10.482135</c:v>
                </c:pt>
                <c:pt idx="194">
                  <c:v>10.772205</c:v>
                </c:pt>
                <c:pt idx="195">
                  <c:v>10.97207</c:v>
                </c:pt>
                <c:pt idx="196">
                  <c:v>11.082519999999999</c:v>
                </c:pt>
                <c:pt idx="197">
                  <c:v>10.829319999999999</c:v>
                </c:pt>
                <c:pt idx="198">
                  <c:v>11.519159999999999</c:v>
                </c:pt>
                <c:pt idx="199">
                  <c:v>11.78994</c:v>
                </c:pt>
                <c:pt idx="200">
                  <c:v>11.814160000000001</c:v>
                </c:pt>
                <c:pt idx="201">
                  <c:v>11.334785</c:v>
                </c:pt>
                <c:pt idx="202">
                  <c:v>10.813649999999999</c:v>
                </c:pt>
                <c:pt idx="203">
                  <c:v>10.801310000000001</c:v>
                </c:pt>
                <c:pt idx="204">
                  <c:v>10.888159999999999</c:v>
                </c:pt>
                <c:pt idx="205">
                  <c:v>10.444130000000001</c:v>
                </c:pt>
                <c:pt idx="206">
                  <c:v>10.86966</c:v>
                </c:pt>
                <c:pt idx="207">
                  <c:v>11.084515</c:v>
                </c:pt>
                <c:pt idx="208">
                  <c:v>10.528130000000001</c:v>
                </c:pt>
                <c:pt idx="209">
                  <c:v>11.264330000000001</c:v>
                </c:pt>
                <c:pt idx="210">
                  <c:v>11.546514999999999</c:v>
                </c:pt>
                <c:pt idx="211">
                  <c:v>11.67428</c:v>
                </c:pt>
                <c:pt idx="212">
                  <c:v>10.783760000000001</c:v>
                </c:pt>
                <c:pt idx="213">
                  <c:v>10.63453</c:v>
                </c:pt>
                <c:pt idx="214">
                  <c:v>10.102094999999998</c:v>
                </c:pt>
                <c:pt idx="215">
                  <c:v>11.00506</c:v>
                </c:pt>
                <c:pt idx="216">
                  <c:v>10.838925</c:v>
                </c:pt>
                <c:pt idx="217">
                  <c:v>11.0647</c:v>
                </c:pt>
                <c:pt idx="218">
                  <c:v>10.75207</c:v>
                </c:pt>
                <c:pt idx="219">
                  <c:v>11.043675</c:v>
                </c:pt>
                <c:pt idx="220">
                  <c:v>11.388770000000001</c:v>
                </c:pt>
                <c:pt idx="221">
                  <c:v>13.337665000000001</c:v>
                </c:pt>
                <c:pt idx="222">
                  <c:v>13.347795</c:v>
                </c:pt>
                <c:pt idx="223">
                  <c:v>13.822464999999999</c:v>
                </c:pt>
                <c:pt idx="224">
                  <c:v>14.4709</c:v>
                </c:pt>
                <c:pt idx="225">
                  <c:v>14.125095</c:v>
                </c:pt>
                <c:pt idx="226">
                  <c:v>14.34286</c:v>
                </c:pt>
                <c:pt idx="227">
                  <c:v>13.994265</c:v>
                </c:pt>
                <c:pt idx="228">
                  <c:v>14.104065</c:v>
                </c:pt>
                <c:pt idx="229">
                  <c:v>13.772045</c:v>
                </c:pt>
                <c:pt idx="230">
                  <c:v>13.779170000000001</c:v>
                </c:pt>
                <c:pt idx="231">
                  <c:v>16.18065</c:v>
                </c:pt>
                <c:pt idx="232">
                  <c:v>16.009</c:v>
                </c:pt>
                <c:pt idx="233">
                  <c:v>15.048259999999999</c:v>
                </c:pt>
                <c:pt idx="234">
                  <c:v>14.54289</c:v>
                </c:pt>
                <c:pt idx="235">
                  <c:v>14.34028</c:v>
                </c:pt>
                <c:pt idx="236">
                  <c:v>13.831424999999999</c:v>
                </c:pt>
                <c:pt idx="237">
                  <c:v>14.28622</c:v>
                </c:pt>
                <c:pt idx="238">
                  <c:v>13.953520000000001</c:v>
                </c:pt>
                <c:pt idx="239">
                  <c:v>13.455535000000001</c:v>
                </c:pt>
                <c:pt idx="240">
                  <c:v>13.790700000000001</c:v>
                </c:pt>
                <c:pt idx="241">
                  <c:v>14.24677</c:v>
                </c:pt>
                <c:pt idx="242">
                  <c:v>14.366620000000001</c:v>
                </c:pt>
                <c:pt idx="243">
                  <c:v>13.633649999999999</c:v>
                </c:pt>
                <c:pt idx="244">
                  <c:v>13.793315</c:v>
                </c:pt>
                <c:pt idx="245">
                  <c:v>12.899094999999999</c:v>
                </c:pt>
                <c:pt idx="246">
                  <c:v>12.380445</c:v>
                </c:pt>
                <c:pt idx="247">
                  <c:v>11.168324999999999</c:v>
                </c:pt>
                <c:pt idx="248">
                  <c:v>12.098939999999999</c:v>
                </c:pt>
                <c:pt idx="249">
                  <c:v>13.565339999999999</c:v>
                </c:pt>
                <c:pt idx="250">
                  <c:v>12.38894</c:v>
                </c:pt>
                <c:pt idx="251">
                  <c:v>11.83081</c:v>
                </c:pt>
                <c:pt idx="252">
                  <c:v>11.069979999999999</c:v>
                </c:pt>
                <c:pt idx="253">
                  <c:v>12.046645</c:v>
                </c:pt>
                <c:pt idx="254">
                  <c:v>12.591850000000001</c:v>
                </c:pt>
                <c:pt idx="255">
                  <c:v>12.335740000000001</c:v>
                </c:pt>
                <c:pt idx="256">
                  <c:v>13.15095</c:v>
                </c:pt>
                <c:pt idx="257">
                  <c:v>13.170249999999999</c:v>
                </c:pt>
                <c:pt idx="258">
                  <c:v>12.410600000000001</c:v>
                </c:pt>
                <c:pt idx="259">
                  <c:v>12.74999</c:v>
                </c:pt>
                <c:pt idx="260">
                  <c:v>12.371615</c:v>
                </c:pt>
                <c:pt idx="261">
                  <c:v>12.084340000000001</c:v>
                </c:pt>
                <c:pt idx="262">
                  <c:v>12.750235</c:v>
                </c:pt>
                <c:pt idx="263">
                  <c:v>12.493745000000001</c:v>
                </c:pt>
                <c:pt idx="264">
                  <c:v>13.18272</c:v>
                </c:pt>
                <c:pt idx="265">
                  <c:v>12.969654999999999</c:v>
                </c:pt>
                <c:pt idx="266">
                  <c:v>13.476385000000001</c:v>
                </c:pt>
                <c:pt idx="267">
                  <c:v>15.076375000000001</c:v>
                </c:pt>
                <c:pt idx="268">
                  <c:v>14.676185</c:v>
                </c:pt>
                <c:pt idx="269">
                  <c:v>13.399925</c:v>
                </c:pt>
                <c:pt idx="270">
                  <c:v>13.498374999999999</c:v>
                </c:pt>
                <c:pt idx="271">
                  <c:v>12.53613</c:v>
                </c:pt>
                <c:pt idx="272">
                  <c:v>12.433735</c:v>
                </c:pt>
                <c:pt idx="273">
                  <c:v>12.23235</c:v>
                </c:pt>
                <c:pt idx="274">
                  <c:v>12.289479999999999</c:v>
                </c:pt>
                <c:pt idx="275">
                  <c:v>12.412570000000001</c:v>
                </c:pt>
                <c:pt idx="276">
                  <c:v>12.859120000000001</c:v>
                </c:pt>
                <c:pt idx="277">
                  <c:v>12.599005</c:v>
                </c:pt>
                <c:pt idx="278">
                  <c:v>12.518889999999999</c:v>
                </c:pt>
                <c:pt idx="279">
                  <c:v>13.391030000000001</c:v>
                </c:pt>
                <c:pt idx="280">
                  <c:v>13.330825000000001</c:v>
                </c:pt>
                <c:pt idx="281">
                  <c:v>12.174199999999999</c:v>
                </c:pt>
                <c:pt idx="282">
                  <c:v>12.269065000000001</c:v>
                </c:pt>
                <c:pt idx="283">
                  <c:v>11.726524999999999</c:v>
                </c:pt>
                <c:pt idx="284">
                  <c:v>12.548465</c:v>
                </c:pt>
                <c:pt idx="285">
                  <c:v>11.997834999999998</c:v>
                </c:pt>
                <c:pt idx="286">
                  <c:v>11.838899999999999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B-44A4-9573-3557513836E6}"/>
            </c:ext>
          </c:extLst>
        </c:ser>
        <c:ser>
          <c:idx val="1"/>
          <c:order val="1"/>
          <c:tx>
            <c:strRef>
              <c:f>'[Peakstone Consumer &amp; Retail Peer Analysis_12.31.2023-Q4 2023.xlsx]EBITDA Graph'!$E$27</c:f>
              <c:strCache>
                <c:ptCount val="1"/>
                <c:pt idx="0">
                  <c:v>Peakstone Automotive Components &amp; Consumer Electronics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2023.xlsx]EBITDA Graph'!$E$29:$E$315</c:f>
              <c:numCache>
                <c:formatCode>#,##0.0\x</c:formatCode>
                <c:ptCount val="287"/>
                <c:pt idx="0">
                  <c:v>9.5993499999999994</c:v>
                </c:pt>
                <c:pt idx="1">
                  <c:v>9.2727599999999999</c:v>
                </c:pt>
                <c:pt idx="2">
                  <c:v>9.2937799999999999</c:v>
                </c:pt>
                <c:pt idx="3">
                  <c:v>9.1332900000000006</c:v>
                </c:pt>
                <c:pt idx="4">
                  <c:v>9.1480099999999993</c:v>
                </c:pt>
                <c:pt idx="5">
                  <c:v>8.2627299999999995</c:v>
                </c:pt>
                <c:pt idx="6">
                  <c:v>8.3004200000000008</c:v>
                </c:pt>
                <c:pt idx="7">
                  <c:v>8.3027800000000003</c:v>
                </c:pt>
                <c:pt idx="8">
                  <c:v>8.12453</c:v>
                </c:pt>
                <c:pt idx="9">
                  <c:v>7.7081299999999997</c:v>
                </c:pt>
                <c:pt idx="10">
                  <c:v>7.5827400000000003</c:v>
                </c:pt>
                <c:pt idx="11">
                  <c:v>7.3739299999999997</c:v>
                </c:pt>
                <c:pt idx="12">
                  <c:v>7.3891900000000001</c:v>
                </c:pt>
                <c:pt idx="13">
                  <c:v>7.4621000000000004</c:v>
                </c:pt>
                <c:pt idx="14">
                  <c:v>7.5248299999999997</c:v>
                </c:pt>
                <c:pt idx="15">
                  <c:v>7.6214700000000004</c:v>
                </c:pt>
                <c:pt idx="16">
                  <c:v>7.5010899999999996</c:v>
                </c:pt>
                <c:pt idx="17">
                  <c:v>7.59992</c:v>
                </c:pt>
                <c:pt idx="18">
                  <c:v>7.5660400000000001</c:v>
                </c:pt>
                <c:pt idx="19">
                  <c:v>7.3681400000000004</c:v>
                </c:pt>
                <c:pt idx="20">
                  <c:v>7.0971399999999996</c:v>
                </c:pt>
                <c:pt idx="21">
                  <c:v>7.1310099999999998</c:v>
                </c:pt>
                <c:pt idx="22">
                  <c:v>6.9962299999999997</c:v>
                </c:pt>
                <c:pt idx="23">
                  <c:v>6.7248700000000001</c:v>
                </c:pt>
                <c:pt idx="24">
                  <c:v>6.7303699999999997</c:v>
                </c:pt>
                <c:pt idx="25">
                  <c:v>6.7487700000000004</c:v>
                </c:pt>
                <c:pt idx="26">
                  <c:v>6.6701800000000002</c:v>
                </c:pt>
                <c:pt idx="27">
                  <c:v>6.4511500000000002</c:v>
                </c:pt>
                <c:pt idx="28">
                  <c:v>6.6982900000000001</c:v>
                </c:pt>
                <c:pt idx="29">
                  <c:v>6.73841</c:v>
                </c:pt>
                <c:pt idx="30">
                  <c:v>8.0012500000000006</c:v>
                </c:pt>
                <c:pt idx="31">
                  <c:v>6.90496</c:v>
                </c:pt>
                <c:pt idx="32">
                  <c:v>6.7303199999999999</c:v>
                </c:pt>
                <c:pt idx="33">
                  <c:v>6.3462899999999998</c:v>
                </c:pt>
                <c:pt idx="34">
                  <c:v>6.6912599999999998</c:v>
                </c:pt>
                <c:pt idx="35">
                  <c:v>7.1898900000000001</c:v>
                </c:pt>
                <c:pt idx="36">
                  <c:v>7.4316300000000002</c:v>
                </c:pt>
                <c:pt idx="37">
                  <c:v>7.6376900000000001</c:v>
                </c:pt>
                <c:pt idx="38">
                  <c:v>6.93973</c:v>
                </c:pt>
                <c:pt idx="39">
                  <c:v>6.84213</c:v>
                </c:pt>
                <c:pt idx="40">
                  <c:v>7.5451600000000001</c:v>
                </c:pt>
                <c:pt idx="41">
                  <c:v>7.5548799999999998</c:v>
                </c:pt>
                <c:pt idx="42">
                  <c:v>7.9186500000000004</c:v>
                </c:pt>
                <c:pt idx="43">
                  <c:v>8.1546599999999998</c:v>
                </c:pt>
                <c:pt idx="44">
                  <c:v>7.5942299999999996</c:v>
                </c:pt>
                <c:pt idx="45">
                  <c:v>7.2671200000000002</c:v>
                </c:pt>
                <c:pt idx="46">
                  <c:v>7.8664100000000001</c:v>
                </c:pt>
                <c:pt idx="47">
                  <c:v>7.4618900000000004</c:v>
                </c:pt>
                <c:pt idx="48">
                  <c:v>7.57925</c:v>
                </c:pt>
                <c:pt idx="49">
                  <c:v>7.7415599999999998</c:v>
                </c:pt>
                <c:pt idx="50">
                  <c:v>6.4948800000000002</c:v>
                </c:pt>
                <c:pt idx="51">
                  <c:v>6.6182299999999996</c:v>
                </c:pt>
                <c:pt idx="52">
                  <c:v>6.9492500000000001</c:v>
                </c:pt>
                <c:pt idx="53">
                  <c:v>7.4810100000000004</c:v>
                </c:pt>
                <c:pt idx="54">
                  <c:v>7.2439600000000004</c:v>
                </c:pt>
                <c:pt idx="55">
                  <c:v>7.8366800000000003</c:v>
                </c:pt>
                <c:pt idx="56">
                  <c:v>7.0890300000000002</c:v>
                </c:pt>
                <c:pt idx="57">
                  <c:v>7.1561500000000002</c:v>
                </c:pt>
                <c:pt idx="58">
                  <c:v>7.2106899999999996</c:v>
                </c:pt>
                <c:pt idx="59">
                  <c:v>7.6441299999999996</c:v>
                </c:pt>
                <c:pt idx="60">
                  <c:v>7.2246800000000002</c:v>
                </c:pt>
                <c:pt idx="61">
                  <c:v>7.0316900000000002</c:v>
                </c:pt>
                <c:pt idx="62">
                  <c:v>7.4414300000000004</c:v>
                </c:pt>
                <c:pt idx="63">
                  <c:v>7.6697199999999999</c:v>
                </c:pt>
                <c:pt idx="64">
                  <c:v>8.2095099999999999</c:v>
                </c:pt>
                <c:pt idx="65">
                  <c:v>7.8826000000000001</c:v>
                </c:pt>
                <c:pt idx="66">
                  <c:v>7.7617700000000003</c:v>
                </c:pt>
                <c:pt idx="67">
                  <c:v>7.59328</c:v>
                </c:pt>
                <c:pt idx="68">
                  <c:v>7.5919400000000001</c:v>
                </c:pt>
                <c:pt idx="69">
                  <c:v>8.0114900000000002</c:v>
                </c:pt>
                <c:pt idx="70">
                  <c:v>8.7667800000000007</c:v>
                </c:pt>
                <c:pt idx="71">
                  <c:v>9.0423399999999994</c:v>
                </c:pt>
                <c:pt idx="72">
                  <c:v>9.3626299999999993</c:v>
                </c:pt>
                <c:pt idx="73">
                  <c:v>9.4556799999999992</c:v>
                </c:pt>
                <c:pt idx="74">
                  <c:v>9.6881900000000005</c:v>
                </c:pt>
                <c:pt idx="75">
                  <c:v>9.71617</c:v>
                </c:pt>
                <c:pt idx="76">
                  <c:v>10.49746</c:v>
                </c:pt>
                <c:pt idx="77">
                  <c:v>11.69746</c:v>
                </c:pt>
                <c:pt idx="78">
                  <c:v>11.592829999999999</c:v>
                </c:pt>
                <c:pt idx="79">
                  <c:v>11.553240000000001</c:v>
                </c:pt>
                <c:pt idx="80">
                  <c:v>11.673450000000001</c:v>
                </c:pt>
                <c:pt idx="81">
                  <c:v>10.804489999999999</c:v>
                </c:pt>
                <c:pt idx="82">
                  <c:v>12.46475</c:v>
                </c:pt>
                <c:pt idx="83">
                  <c:v>12.128019999999999</c:v>
                </c:pt>
                <c:pt idx="84">
                  <c:v>12.13106</c:v>
                </c:pt>
                <c:pt idx="85">
                  <c:v>11.797359999999999</c:v>
                </c:pt>
                <c:pt idx="86">
                  <c:v>11.80949</c:v>
                </c:pt>
                <c:pt idx="87">
                  <c:v>11.97634</c:v>
                </c:pt>
                <c:pt idx="88">
                  <c:v>11.68511</c:v>
                </c:pt>
                <c:pt idx="89">
                  <c:v>11.166359999999999</c:v>
                </c:pt>
                <c:pt idx="90">
                  <c:v>10.22096</c:v>
                </c:pt>
                <c:pt idx="91">
                  <c:v>9.8594299999999997</c:v>
                </c:pt>
                <c:pt idx="92">
                  <c:v>9.9194700000000005</c:v>
                </c:pt>
                <c:pt idx="93">
                  <c:v>10.17497</c:v>
                </c:pt>
                <c:pt idx="94">
                  <c:v>10.137919999999999</c:v>
                </c:pt>
                <c:pt idx="95">
                  <c:v>10.14175</c:v>
                </c:pt>
                <c:pt idx="96">
                  <c:v>11.779719999999999</c:v>
                </c:pt>
                <c:pt idx="97">
                  <c:v>11.30081</c:v>
                </c:pt>
                <c:pt idx="98">
                  <c:v>10.933870000000001</c:v>
                </c:pt>
                <c:pt idx="99">
                  <c:v>11.12205</c:v>
                </c:pt>
                <c:pt idx="100">
                  <c:v>11.2867</c:v>
                </c:pt>
                <c:pt idx="101">
                  <c:v>9.6989699999999992</c:v>
                </c:pt>
                <c:pt idx="102">
                  <c:v>9.1860300000000006</c:v>
                </c:pt>
                <c:pt idx="103">
                  <c:v>9.3560199999999991</c:v>
                </c:pt>
                <c:pt idx="104">
                  <c:v>8.8629200000000008</c:v>
                </c:pt>
                <c:pt idx="105">
                  <c:v>8.4717000000000002</c:v>
                </c:pt>
                <c:pt idx="106">
                  <c:v>10.0457</c:v>
                </c:pt>
                <c:pt idx="107">
                  <c:v>10.70762</c:v>
                </c:pt>
                <c:pt idx="108">
                  <c:v>10.594340000000001</c:v>
                </c:pt>
                <c:pt idx="109">
                  <c:v>8.4674399999999999</c:v>
                </c:pt>
                <c:pt idx="110">
                  <c:v>8.4977400000000003</c:v>
                </c:pt>
                <c:pt idx="111">
                  <c:v>8.6679499999999994</c:v>
                </c:pt>
                <c:pt idx="112">
                  <c:v>8.5868500000000001</c:v>
                </c:pt>
                <c:pt idx="113">
                  <c:v>8.6180400000000006</c:v>
                </c:pt>
                <c:pt idx="114">
                  <c:v>8.6973599999999998</c:v>
                </c:pt>
                <c:pt idx="115">
                  <c:v>8.7935999999999996</c:v>
                </c:pt>
                <c:pt idx="116">
                  <c:v>8.5400200000000002</c:v>
                </c:pt>
                <c:pt idx="117">
                  <c:v>8.4328800000000008</c:v>
                </c:pt>
                <c:pt idx="118">
                  <c:v>8.6420600000000007</c:v>
                </c:pt>
                <c:pt idx="119">
                  <c:v>8.7619600000000002</c:v>
                </c:pt>
                <c:pt idx="120">
                  <c:v>8.5306700000000006</c:v>
                </c:pt>
                <c:pt idx="121">
                  <c:v>8.8325399999999998</c:v>
                </c:pt>
                <c:pt idx="122">
                  <c:v>9.6602099999999993</c:v>
                </c:pt>
                <c:pt idx="123">
                  <c:v>9.5199499999999997</c:v>
                </c:pt>
                <c:pt idx="124">
                  <c:v>9.4588099999999997</c:v>
                </c:pt>
                <c:pt idx="125">
                  <c:v>9.2007499999999993</c:v>
                </c:pt>
                <c:pt idx="126">
                  <c:v>8.9563500000000005</c:v>
                </c:pt>
                <c:pt idx="127">
                  <c:v>9.3212399999999995</c:v>
                </c:pt>
                <c:pt idx="128">
                  <c:v>9.4830799999999993</c:v>
                </c:pt>
                <c:pt idx="129">
                  <c:v>9.4786400000000004</c:v>
                </c:pt>
                <c:pt idx="130">
                  <c:v>9.3225800000000003</c:v>
                </c:pt>
                <c:pt idx="131">
                  <c:v>9.0909899999999997</c:v>
                </c:pt>
                <c:pt idx="132">
                  <c:v>8.6140399999999993</c:v>
                </c:pt>
                <c:pt idx="133">
                  <c:v>8.6175899999999999</c:v>
                </c:pt>
                <c:pt idx="134">
                  <c:v>8.4657999999999998</c:v>
                </c:pt>
                <c:pt idx="135">
                  <c:v>7.1003800000000004</c:v>
                </c:pt>
                <c:pt idx="136">
                  <c:v>6.80274</c:v>
                </c:pt>
                <c:pt idx="137">
                  <c:v>6.5370999999999997</c:v>
                </c:pt>
                <c:pt idx="138">
                  <c:v>7.0715700000000004</c:v>
                </c:pt>
                <c:pt idx="139">
                  <c:v>7.5338099999999999</c:v>
                </c:pt>
                <c:pt idx="140">
                  <c:v>8.0873000000000008</c:v>
                </c:pt>
                <c:pt idx="141">
                  <c:v>8.2441399999999998</c:v>
                </c:pt>
                <c:pt idx="142">
                  <c:v>7.9805200000000003</c:v>
                </c:pt>
                <c:pt idx="143">
                  <c:v>8.4810700000000008</c:v>
                </c:pt>
                <c:pt idx="144">
                  <c:v>8.6445799999999995</c:v>
                </c:pt>
                <c:pt idx="145">
                  <c:v>8.2708399999999997</c:v>
                </c:pt>
                <c:pt idx="146">
                  <c:v>8.2207699999999999</c:v>
                </c:pt>
                <c:pt idx="147">
                  <c:v>8.4859500000000008</c:v>
                </c:pt>
                <c:pt idx="148">
                  <c:v>8.22255</c:v>
                </c:pt>
                <c:pt idx="149">
                  <c:v>8.3889099999999992</c:v>
                </c:pt>
                <c:pt idx="150">
                  <c:v>8.0354100000000006</c:v>
                </c:pt>
                <c:pt idx="151">
                  <c:v>8.3473199999999999</c:v>
                </c:pt>
                <c:pt idx="152">
                  <c:v>8.4755000000000003</c:v>
                </c:pt>
                <c:pt idx="153">
                  <c:v>8.2799200000000006</c:v>
                </c:pt>
                <c:pt idx="154">
                  <c:v>8.1133100000000002</c:v>
                </c:pt>
                <c:pt idx="155">
                  <c:v>8.05898</c:v>
                </c:pt>
                <c:pt idx="156">
                  <c:v>7.7873400000000004</c:v>
                </c:pt>
                <c:pt idx="157">
                  <c:v>8.1748799999999999</c:v>
                </c:pt>
                <c:pt idx="158">
                  <c:v>9.1890199999999993</c:v>
                </c:pt>
                <c:pt idx="159">
                  <c:v>8.2934300000000007</c:v>
                </c:pt>
                <c:pt idx="160">
                  <c:v>7.6322999999999999</c:v>
                </c:pt>
                <c:pt idx="161">
                  <c:v>8.9398400000000002</c:v>
                </c:pt>
                <c:pt idx="162">
                  <c:v>8.6803500000000007</c:v>
                </c:pt>
                <c:pt idx="163">
                  <c:v>7.8855199999999996</c:v>
                </c:pt>
                <c:pt idx="164">
                  <c:v>7.9424700000000001</c:v>
                </c:pt>
                <c:pt idx="165">
                  <c:v>8.39297</c:v>
                </c:pt>
                <c:pt idx="166">
                  <c:v>8.6166900000000002</c:v>
                </c:pt>
                <c:pt idx="167">
                  <c:v>8.5052099999999999</c:v>
                </c:pt>
                <c:pt idx="168">
                  <c:v>8.7241999999999997</c:v>
                </c:pt>
                <c:pt idx="169">
                  <c:v>8.1508500000000002</c:v>
                </c:pt>
                <c:pt idx="170">
                  <c:v>7.8960400000000002</c:v>
                </c:pt>
                <c:pt idx="171">
                  <c:v>7.5695499999999996</c:v>
                </c:pt>
                <c:pt idx="172">
                  <c:v>7.9485599999999996</c:v>
                </c:pt>
                <c:pt idx="173">
                  <c:v>7.5359299999999996</c:v>
                </c:pt>
                <c:pt idx="174">
                  <c:v>7.6416000000000004</c:v>
                </c:pt>
                <c:pt idx="175">
                  <c:v>7.4915099999999999</c:v>
                </c:pt>
                <c:pt idx="176">
                  <c:v>6.9801700000000002</c:v>
                </c:pt>
                <c:pt idx="177">
                  <c:v>6.9292899999999999</c:v>
                </c:pt>
                <c:pt idx="178">
                  <c:v>7.56724</c:v>
                </c:pt>
                <c:pt idx="179">
                  <c:v>7.6555900000000001</c:v>
                </c:pt>
                <c:pt idx="180">
                  <c:v>7.6198499999999996</c:v>
                </c:pt>
                <c:pt idx="181">
                  <c:v>7.3735999999999997</c:v>
                </c:pt>
                <c:pt idx="182">
                  <c:v>7.0081899999999999</c:v>
                </c:pt>
                <c:pt idx="183">
                  <c:v>6.9525899999999998</c:v>
                </c:pt>
                <c:pt idx="184">
                  <c:v>7.01614</c:v>
                </c:pt>
                <c:pt idx="185">
                  <c:v>7.1175199999999998</c:v>
                </c:pt>
                <c:pt idx="186">
                  <c:v>6.8938499999999996</c:v>
                </c:pt>
                <c:pt idx="187">
                  <c:v>6.9463200000000001</c:v>
                </c:pt>
                <c:pt idx="188">
                  <c:v>6.7293900000000004</c:v>
                </c:pt>
                <c:pt idx="189">
                  <c:v>6.6116700000000002</c:v>
                </c:pt>
                <c:pt idx="190">
                  <c:v>6.6230099999999998</c:v>
                </c:pt>
                <c:pt idx="191">
                  <c:v>6.1937699999999998</c:v>
                </c:pt>
                <c:pt idx="192">
                  <c:v>6.1761799999999996</c:v>
                </c:pt>
                <c:pt idx="193">
                  <c:v>6.0839499999999997</c:v>
                </c:pt>
                <c:pt idx="194">
                  <c:v>6.5013300000000003</c:v>
                </c:pt>
                <c:pt idx="195">
                  <c:v>6.3162799999999999</c:v>
                </c:pt>
                <c:pt idx="196">
                  <c:v>6.2179200000000003</c:v>
                </c:pt>
                <c:pt idx="197">
                  <c:v>5.5785</c:v>
                </c:pt>
                <c:pt idx="198">
                  <c:v>5.7975599999999998</c:v>
                </c:pt>
                <c:pt idx="199">
                  <c:v>5.8878899999999996</c:v>
                </c:pt>
                <c:pt idx="200">
                  <c:v>5.5986599999999997</c:v>
                </c:pt>
                <c:pt idx="201">
                  <c:v>5.34795</c:v>
                </c:pt>
                <c:pt idx="202">
                  <c:v>5.19306</c:v>
                </c:pt>
                <c:pt idx="203">
                  <c:v>5.2263900000000003</c:v>
                </c:pt>
                <c:pt idx="204">
                  <c:v>5.2763600000000004</c:v>
                </c:pt>
                <c:pt idx="205">
                  <c:v>5.3314700000000004</c:v>
                </c:pt>
                <c:pt idx="206">
                  <c:v>5.3420699999999997</c:v>
                </c:pt>
                <c:pt idx="207">
                  <c:v>5.5483200000000004</c:v>
                </c:pt>
                <c:pt idx="208">
                  <c:v>5.4283099999999997</c:v>
                </c:pt>
                <c:pt idx="209">
                  <c:v>5.5258500000000002</c:v>
                </c:pt>
                <c:pt idx="210">
                  <c:v>5.6215900000000003</c:v>
                </c:pt>
                <c:pt idx="211">
                  <c:v>5.30579</c:v>
                </c:pt>
                <c:pt idx="212">
                  <c:v>5.2427200000000003</c:v>
                </c:pt>
                <c:pt idx="213">
                  <c:v>5.38544</c:v>
                </c:pt>
                <c:pt idx="214">
                  <c:v>5.3423499999999997</c:v>
                </c:pt>
                <c:pt idx="215">
                  <c:v>6.2137200000000004</c:v>
                </c:pt>
                <c:pt idx="216">
                  <c:v>6.2029100000000001</c:v>
                </c:pt>
                <c:pt idx="217">
                  <c:v>6.3564699999999998</c:v>
                </c:pt>
                <c:pt idx="218">
                  <c:v>6.3470800000000001</c:v>
                </c:pt>
                <c:pt idx="219">
                  <c:v>6.4660399999999996</c:v>
                </c:pt>
                <c:pt idx="220">
                  <c:v>6.8185700000000002</c:v>
                </c:pt>
                <c:pt idx="221">
                  <c:v>6.3633600000000001</c:v>
                </c:pt>
                <c:pt idx="222">
                  <c:v>6.49857</c:v>
                </c:pt>
                <c:pt idx="223">
                  <c:v>6.4619600000000004</c:v>
                </c:pt>
                <c:pt idx="224">
                  <c:v>6.39459</c:v>
                </c:pt>
                <c:pt idx="225">
                  <c:v>6.5900999999999996</c:v>
                </c:pt>
                <c:pt idx="226">
                  <c:v>6.9811300000000003</c:v>
                </c:pt>
                <c:pt idx="227">
                  <c:v>8.1876300000000004</c:v>
                </c:pt>
                <c:pt idx="228">
                  <c:v>7.9364600000000003</c:v>
                </c:pt>
                <c:pt idx="229">
                  <c:v>7.9490999999999996</c:v>
                </c:pt>
                <c:pt idx="230">
                  <c:v>8.1110199999999999</c:v>
                </c:pt>
                <c:pt idx="231">
                  <c:v>8.4182600000000001</c:v>
                </c:pt>
                <c:pt idx="232">
                  <c:v>8.0296599999999998</c:v>
                </c:pt>
                <c:pt idx="233">
                  <c:v>9.1201299999999996</c:v>
                </c:pt>
                <c:pt idx="234">
                  <c:v>8.3744200000000006</c:v>
                </c:pt>
                <c:pt idx="235">
                  <c:v>8.1913400000000003</c:v>
                </c:pt>
                <c:pt idx="236">
                  <c:v>8.2914300000000001</c:v>
                </c:pt>
                <c:pt idx="237">
                  <c:v>8.8943899999999996</c:v>
                </c:pt>
                <c:pt idx="238">
                  <c:v>8.8446599999999993</c:v>
                </c:pt>
                <c:pt idx="239">
                  <c:v>7.9907000000000004</c:v>
                </c:pt>
                <c:pt idx="240">
                  <c:v>8.2977299999999996</c:v>
                </c:pt>
                <c:pt idx="241">
                  <c:v>8.6217799999999993</c:v>
                </c:pt>
                <c:pt idx="242">
                  <c:v>8.8594799999999996</c:v>
                </c:pt>
                <c:pt idx="243">
                  <c:v>9.1718899999999994</c:v>
                </c:pt>
                <c:pt idx="244">
                  <c:v>9.3145100000000003</c:v>
                </c:pt>
                <c:pt idx="245">
                  <c:v>8.5907300000000006</c:v>
                </c:pt>
                <c:pt idx="246">
                  <c:v>8.2266600000000007</c:v>
                </c:pt>
                <c:pt idx="247">
                  <c:v>7.9418699999999998</c:v>
                </c:pt>
                <c:pt idx="248">
                  <c:v>7.9438899999999997</c:v>
                </c:pt>
                <c:pt idx="249">
                  <c:v>8.0360499999999995</c:v>
                </c:pt>
                <c:pt idx="250">
                  <c:v>8.1211199999999995</c:v>
                </c:pt>
                <c:pt idx="251">
                  <c:v>7.6633800000000001</c:v>
                </c:pt>
                <c:pt idx="252">
                  <c:v>7.4760299999999997</c:v>
                </c:pt>
                <c:pt idx="253">
                  <c:v>7.5388799999999998</c:v>
                </c:pt>
                <c:pt idx="254">
                  <c:v>7.4971500000000004</c:v>
                </c:pt>
                <c:pt idx="255">
                  <c:v>7.17164</c:v>
                </c:pt>
                <c:pt idx="256">
                  <c:v>7.3087600000000004</c:v>
                </c:pt>
                <c:pt idx="257">
                  <c:v>6.8401699999999996</c:v>
                </c:pt>
                <c:pt idx="258">
                  <c:v>6.4141000000000004</c:v>
                </c:pt>
                <c:pt idx="259">
                  <c:v>6.2113699999999996</c:v>
                </c:pt>
                <c:pt idx="260">
                  <c:v>5.7216500000000003</c:v>
                </c:pt>
                <c:pt idx="261">
                  <c:v>5.9619999999999997</c:v>
                </c:pt>
                <c:pt idx="262">
                  <c:v>5.8026</c:v>
                </c:pt>
                <c:pt idx="263">
                  <c:v>5.7891700000000004</c:v>
                </c:pt>
                <c:pt idx="264">
                  <c:v>6.06907</c:v>
                </c:pt>
                <c:pt idx="265">
                  <c:v>5.6925999999999997</c:v>
                </c:pt>
                <c:pt idx="266">
                  <c:v>6.39602</c:v>
                </c:pt>
                <c:pt idx="267">
                  <c:v>6.3312900000000001</c:v>
                </c:pt>
                <c:pt idx="268">
                  <c:v>6.5307599999999999</c:v>
                </c:pt>
                <c:pt idx="269">
                  <c:v>6.7082699999999997</c:v>
                </c:pt>
                <c:pt idx="270">
                  <c:v>6.1827399999999999</c:v>
                </c:pt>
                <c:pt idx="271">
                  <c:v>6.0715000000000003</c:v>
                </c:pt>
                <c:pt idx="272">
                  <c:v>6.2307600000000001</c:v>
                </c:pt>
                <c:pt idx="273">
                  <c:v>5.9097</c:v>
                </c:pt>
                <c:pt idx="274">
                  <c:v>5.8710899999999997</c:v>
                </c:pt>
                <c:pt idx="275">
                  <c:v>5.7444600000000001</c:v>
                </c:pt>
                <c:pt idx="276">
                  <c:v>5.63096</c:v>
                </c:pt>
                <c:pt idx="277">
                  <c:v>5.8465400000000001</c:v>
                </c:pt>
                <c:pt idx="278">
                  <c:v>5.7375100000000003</c:v>
                </c:pt>
                <c:pt idx="279">
                  <c:v>5.7014500000000004</c:v>
                </c:pt>
                <c:pt idx="280">
                  <c:v>5.34537</c:v>
                </c:pt>
                <c:pt idx="281">
                  <c:v>4.9817900000000002</c:v>
                </c:pt>
                <c:pt idx="282">
                  <c:v>5.1469300000000002</c:v>
                </c:pt>
                <c:pt idx="283">
                  <c:v>5.1617699999999997</c:v>
                </c:pt>
                <c:pt idx="284">
                  <c:v>5.1877300000000002</c:v>
                </c:pt>
                <c:pt idx="285">
                  <c:v>4.8502000000000001</c:v>
                </c:pt>
                <c:pt idx="286">
                  <c:v>4.5405300000000004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B-44A4-9573-3557513836E6}"/>
            </c:ext>
          </c:extLst>
        </c:ser>
        <c:ser>
          <c:idx val="2"/>
          <c:order val="2"/>
          <c:tx>
            <c:strRef>
              <c:f>'[Peakstone Consumer &amp; Retail Peer Analysis_12.31.2023-Q4 2023.xlsx]EBITDA Graph'!$F$27</c:f>
              <c:strCache>
                <c:ptCount val="1"/>
                <c:pt idx="0">
                  <c:v>Peakstone Retailing &amp; Consumer Services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2023.xlsx]EBITDA Graph'!$F$29:$F$315</c:f>
              <c:numCache>
                <c:formatCode>#,##0.0\x</c:formatCode>
                <c:ptCount val="287"/>
                <c:pt idx="0">
                  <c:v>12.90671</c:v>
                </c:pt>
                <c:pt idx="1">
                  <c:v>13.00404</c:v>
                </c:pt>
                <c:pt idx="2">
                  <c:v>12.630050000000001</c:v>
                </c:pt>
                <c:pt idx="3">
                  <c:v>12.81573</c:v>
                </c:pt>
                <c:pt idx="4">
                  <c:v>12.7638</c:v>
                </c:pt>
                <c:pt idx="5">
                  <c:v>12.291119999999999</c:v>
                </c:pt>
                <c:pt idx="6">
                  <c:v>11.918369999999999</c:v>
                </c:pt>
                <c:pt idx="7">
                  <c:v>11.91442</c:v>
                </c:pt>
                <c:pt idx="8">
                  <c:v>13.67661</c:v>
                </c:pt>
                <c:pt idx="9">
                  <c:v>13.09976</c:v>
                </c:pt>
                <c:pt idx="10">
                  <c:v>12.50493</c:v>
                </c:pt>
                <c:pt idx="11">
                  <c:v>12.385155000000001</c:v>
                </c:pt>
                <c:pt idx="12">
                  <c:v>12.740590000000001</c:v>
                </c:pt>
                <c:pt idx="13">
                  <c:v>13.19323</c:v>
                </c:pt>
                <c:pt idx="14">
                  <c:v>15.07757</c:v>
                </c:pt>
                <c:pt idx="15">
                  <c:v>15.400085000000001</c:v>
                </c:pt>
                <c:pt idx="16">
                  <c:v>15.348604999999999</c:v>
                </c:pt>
                <c:pt idx="17">
                  <c:v>15.360979999999998</c:v>
                </c:pt>
                <c:pt idx="18">
                  <c:v>12.671075</c:v>
                </c:pt>
                <c:pt idx="19">
                  <c:v>12.193070000000001</c:v>
                </c:pt>
                <c:pt idx="20">
                  <c:v>12.09216</c:v>
                </c:pt>
                <c:pt idx="21">
                  <c:v>11.93177</c:v>
                </c:pt>
                <c:pt idx="22">
                  <c:v>11.53599</c:v>
                </c:pt>
                <c:pt idx="23">
                  <c:v>12.2186</c:v>
                </c:pt>
                <c:pt idx="24">
                  <c:v>12.283340000000001</c:v>
                </c:pt>
                <c:pt idx="25">
                  <c:v>11.98823</c:v>
                </c:pt>
                <c:pt idx="26">
                  <c:v>12.11533</c:v>
                </c:pt>
                <c:pt idx="27">
                  <c:v>11.876939999999999</c:v>
                </c:pt>
                <c:pt idx="28">
                  <c:v>12.668839999999999</c:v>
                </c:pt>
                <c:pt idx="29">
                  <c:v>12.297800000000001</c:v>
                </c:pt>
                <c:pt idx="30">
                  <c:v>12.50187</c:v>
                </c:pt>
                <c:pt idx="31">
                  <c:v>11.74644</c:v>
                </c:pt>
                <c:pt idx="32">
                  <c:v>12.192080000000001</c:v>
                </c:pt>
                <c:pt idx="33">
                  <c:v>11.977119999999999</c:v>
                </c:pt>
                <c:pt idx="34">
                  <c:v>12.0871</c:v>
                </c:pt>
                <c:pt idx="35">
                  <c:v>12.64228</c:v>
                </c:pt>
                <c:pt idx="36">
                  <c:v>11.95201</c:v>
                </c:pt>
                <c:pt idx="37">
                  <c:v>11.946949999999999</c:v>
                </c:pt>
                <c:pt idx="38">
                  <c:v>11.0733</c:v>
                </c:pt>
                <c:pt idx="39">
                  <c:v>11.02051</c:v>
                </c:pt>
                <c:pt idx="40">
                  <c:v>11.27291</c:v>
                </c:pt>
                <c:pt idx="41">
                  <c:v>11.259169999999999</c:v>
                </c:pt>
                <c:pt idx="42">
                  <c:v>11.59756</c:v>
                </c:pt>
                <c:pt idx="43">
                  <c:v>10.880789999999999</c:v>
                </c:pt>
                <c:pt idx="44">
                  <c:v>11.24963</c:v>
                </c:pt>
                <c:pt idx="45">
                  <c:v>10.75901</c:v>
                </c:pt>
                <c:pt idx="46">
                  <c:v>10.637980000000001</c:v>
                </c:pt>
                <c:pt idx="47">
                  <c:v>10.510630000000001</c:v>
                </c:pt>
                <c:pt idx="48">
                  <c:v>10.97655</c:v>
                </c:pt>
                <c:pt idx="49">
                  <c:v>11.583880000000001</c:v>
                </c:pt>
                <c:pt idx="50">
                  <c:v>12.2845</c:v>
                </c:pt>
                <c:pt idx="51">
                  <c:v>12.42475</c:v>
                </c:pt>
                <c:pt idx="52">
                  <c:v>12.55955</c:v>
                </c:pt>
                <c:pt idx="53">
                  <c:v>12.493539999999999</c:v>
                </c:pt>
                <c:pt idx="54">
                  <c:v>12.23531</c:v>
                </c:pt>
                <c:pt idx="55">
                  <c:v>12.56137</c:v>
                </c:pt>
                <c:pt idx="56">
                  <c:v>13.28627</c:v>
                </c:pt>
                <c:pt idx="57">
                  <c:v>12.942360000000001</c:v>
                </c:pt>
                <c:pt idx="58">
                  <c:v>13.424239999999999</c:v>
                </c:pt>
                <c:pt idx="59">
                  <c:v>13.34599</c:v>
                </c:pt>
                <c:pt idx="60">
                  <c:v>13.284409999999999</c:v>
                </c:pt>
                <c:pt idx="61">
                  <c:v>16.031140000000001</c:v>
                </c:pt>
                <c:pt idx="62">
                  <c:v>16.433420000000002</c:v>
                </c:pt>
                <c:pt idx="63">
                  <c:v>16.39761</c:v>
                </c:pt>
                <c:pt idx="64">
                  <c:v>16.313469999999999</c:v>
                </c:pt>
                <c:pt idx="65">
                  <c:v>16.17334</c:v>
                </c:pt>
                <c:pt idx="66">
                  <c:v>15.273580000000001</c:v>
                </c:pt>
                <c:pt idx="67">
                  <c:v>15.767709999999999</c:v>
                </c:pt>
                <c:pt idx="68">
                  <c:v>15.536619999999999</c:v>
                </c:pt>
                <c:pt idx="69">
                  <c:v>17.64969</c:v>
                </c:pt>
                <c:pt idx="70">
                  <c:v>20.478960000000001</c:v>
                </c:pt>
                <c:pt idx="71">
                  <c:v>19.865970000000001</c:v>
                </c:pt>
                <c:pt idx="72">
                  <c:v>19.725770000000001</c:v>
                </c:pt>
                <c:pt idx="73">
                  <c:v>19.89866</c:v>
                </c:pt>
                <c:pt idx="74">
                  <c:v>20.282969999999999</c:v>
                </c:pt>
                <c:pt idx="75">
                  <c:v>20.486499999999999</c:v>
                </c:pt>
                <c:pt idx="76">
                  <c:v>20.613855000000001</c:v>
                </c:pt>
                <c:pt idx="77">
                  <c:v>20.648049999999998</c:v>
                </c:pt>
                <c:pt idx="78">
                  <c:v>19.794409999999999</c:v>
                </c:pt>
                <c:pt idx="79">
                  <c:v>19.221955000000001</c:v>
                </c:pt>
                <c:pt idx="80">
                  <c:v>18.381675000000001</c:v>
                </c:pt>
                <c:pt idx="81">
                  <c:v>18.162005000000001</c:v>
                </c:pt>
                <c:pt idx="82">
                  <c:v>16.224229999999999</c:v>
                </c:pt>
                <c:pt idx="83">
                  <c:v>16.426615000000002</c:v>
                </c:pt>
                <c:pt idx="84">
                  <c:v>16.690065000000001</c:v>
                </c:pt>
                <c:pt idx="85">
                  <c:v>16.701270000000001</c:v>
                </c:pt>
                <c:pt idx="86">
                  <c:v>16.52308</c:v>
                </c:pt>
                <c:pt idx="87">
                  <c:v>16.536110000000001</c:v>
                </c:pt>
                <c:pt idx="88">
                  <c:v>15.984904999999999</c:v>
                </c:pt>
                <c:pt idx="89">
                  <c:v>15.40925</c:v>
                </c:pt>
                <c:pt idx="90">
                  <c:v>15.953785</c:v>
                </c:pt>
                <c:pt idx="91">
                  <c:v>15.21429</c:v>
                </c:pt>
                <c:pt idx="92">
                  <c:v>15.6021</c:v>
                </c:pt>
                <c:pt idx="93">
                  <c:v>15.657780000000001</c:v>
                </c:pt>
                <c:pt idx="94">
                  <c:v>12.131880000000001</c:v>
                </c:pt>
                <c:pt idx="95">
                  <c:v>14.20485</c:v>
                </c:pt>
                <c:pt idx="96">
                  <c:v>13.74957</c:v>
                </c:pt>
                <c:pt idx="97">
                  <c:v>12.989459999999999</c:v>
                </c:pt>
                <c:pt idx="98">
                  <c:v>12.35446</c:v>
                </c:pt>
                <c:pt idx="99">
                  <c:v>12.088419999999999</c:v>
                </c:pt>
                <c:pt idx="100">
                  <c:v>12.428879999999999</c:v>
                </c:pt>
                <c:pt idx="101">
                  <c:v>12.27122</c:v>
                </c:pt>
                <c:pt idx="102">
                  <c:v>11.694929999999999</c:v>
                </c:pt>
                <c:pt idx="103">
                  <c:v>12.41756</c:v>
                </c:pt>
                <c:pt idx="104">
                  <c:v>11.418010000000001</c:v>
                </c:pt>
                <c:pt idx="105">
                  <c:v>10.43046</c:v>
                </c:pt>
                <c:pt idx="106">
                  <c:v>12.0807</c:v>
                </c:pt>
                <c:pt idx="107">
                  <c:v>13.85623</c:v>
                </c:pt>
                <c:pt idx="108">
                  <c:v>13.509790000000001</c:v>
                </c:pt>
                <c:pt idx="109">
                  <c:v>13.695169999999999</c:v>
                </c:pt>
                <c:pt idx="110">
                  <c:v>13.468999999999999</c:v>
                </c:pt>
                <c:pt idx="111">
                  <c:v>13.39672</c:v>
                </c:pt>
                <c:pt idx="112">
                  <c:v>13.24103</c:v>
                </c:pt>
                <c:pt idx="113">
                  <c:v>13.21447</c:v>
                </c:pt>
                <c:pt idx="114">
                  <c:v>13.500830000000001</c:v>
                </c:pt>
                <c:pt idx="115">
                  <c:v>13.255549999999999</c:v>
                </c:pt>
                <c:pt idx="116">
                  <c:v>13.245050000000001</c:v>
                </c:pt>
                <c:pt idx="117">
                  <c:v>12.727790000000001</c:v>
                </c:pt>
                <c:pt idx="118">
                  <c:v>13.065630000000001</c:v>
                </c:pt>
                <c:pt idx="119">
                  <c:v>13.42352</c:v>
                </c:pt>
                <c:pt idx="120">
                  <c:v>12.37265</c:v>
                </c:pt>
                <c:pt idx="121">
                  <c:v>11.87978</c:v>
                </c:pt>
                <c:pt idx="122">
                  <c:v>12.36172</c:v>
                </c:pt>
                <c:pt idx="123">
                  <c:v>12.73625</c:v>
                </c:pt>
                <c:pt idx="124">
                  <c:v>12.108169999999999</c:v>
                </c:pt>
                <c:pt idx="125">
                  <c:v>11.984299999999999</c:v>
                </c:pt>
                <c:pt idx="126">
                  <c:v>11.57123</c:v>
                </c:pt>
                <c:pt idx="127">
                  <c:v>13.374420000000001</c:v>
                </c:pt>
                <c:pt idx="128">
                  <c:v>13.86523</c:v>
                </c:pt>
                <c:pt idx="129">
                  <c:v>14.068770000000001</c:v>
                </c:pt>
                <c:pt idx="130">
                  <c:v>13.97059</c:v>
                </c:pt>
                <c:pt idx="131">
                  <c:v>13.42085</c:v>
                </c:pt>
                <c:pt idx="132">
                  <c:v>12.947089999999999</c:v>
                </c:pt>
                <c:pt idx="133">
                  <c:v>12.847849999999999</c:v>
                </c:pt>
                <c:pt idx="134">
                  <c:v>11.899889999999999</c:v>
                </c:pt>
                <c:pt idx="135">
                  <c:v>11.55091</c:v>
                </c:pt>
                <c:pt idx="136">
                  <c:v>11.91343</c:v>
                </c:pt>
                <c:pt idx="137">
                  <c:v>11.34778</c:v>
                </c:pt>
                <c:pt idx="138">
                  <c:v>11.50299</c:v>
                </c:pt>
                <c:pt idx="139">
                  <c:v>12.324059999999999</c:v>
                </c:pt>
                <c:pt idx="140">
                  <c:v>11.34173</c:v>
                </c:pt>
                <c:pt idx="141">
                  <c:v>12.36486</c:v>
                </c:pt>
                <c:pt idx="142">
                  <c:v>12.82404</c:v>
                </c:pt>
                <c:pt idx="143">
                  <c:v>13.384639999999999</c:v>
                </c:pt>
                <c:pt idx="144">
                  <c:v>13.69445</c:v>
                </c:pt>
                <c:pt idx="145">
                  <c:v>13.21683</c:v>
                </c:pt>
                <c:pt idx="146">
                  <c:v>13.268470000000001</c:v>
                </c:pt>
                <c:pt idx="147">
                  <c:v>13.14676</c:v>
                </c:pt>
                <c:pt idx="148">
                  <c:v>13.82138</c:v>
                </c:pt>
                <c:pt idx="149">
                  <c:v>13.48861</c:v>
                </c:pt>
                <c:pt idx="150">
                  <c:v>13.18679</c:v>
                </c:pt>
                <c:pt idx="151">
                  <c:v>13.71303</c:v>
                </c:pt>
                <c:pt idx="152">
                  <c:v>13.47119</c:v>
                </c:pt>
                <c:pt idx="153">
                  <c:v>13.36092</c:v>
                </c:pt>
                <c:pt idx="154">
                  <c:v>12.455249999999999</c:v>
                </c:pt>
                <c:pt idx="155">
                  <c:v>12.554589999999999</c:v>
                </c:pt>
                <c:pt idx="156">
                  <c:v>12.707409999999999</c:v>
                </c:pt>
                <c:pt idx="157">
                  <c:v>12.806749999999999</c:v>
                </c:pt>
                <c:pt idx="158">
                  <c:v>13.34928</c:v>
                </c:pt>
                <c:pt idx="159">
                  <c:v>13.385579999999999</c:v>
                </c:pt>
                <c:pt idx="160">
                  <c:v>13.165889999999999</c:v>
                </c:pt>
                <c:pt idx="161">
                  <c:v>13.15756</c:v>
                </c:pt>
                <c:pt idx="162">
                  <c:v>12.47316</c:v>
                </c:pt>
                <c:pt idx="163">
                  <c:v>12.019220000000001</c:v>
                </c:pt>
                <c:pt idx="164">
                  <c:v>11.948090000000001</c:v>
                </c:pt>
                <c:pt idx="165">
                  <c:v>12.063650000000001</c:v>
                </c:pt>
                <c:pt idx="166">
                  <c:v>11.429790000000001</c:v>
                </c:pt>
                <c:pt idx="167">
                  <c:v>12.472340000000001</c:v>
                </c:pt>
                <c:pt idx="168">
                  <c:v>12.38503</c:v>
                </c:pt>
                <c:pt idx="169">
                  <c:v>12.030099999999999</c:v>
                </c:pt>
                <c:pt idx="170">
                  <c:v>11.93899</c:v>
                </c:pt>
                <c:pt idx="171">
                  <c:v>11.88964</c:v>
                </c:pt>
                <c:pt idx="172">
                  <c:v>12.16771</c:v>
                </c:pt>
                <c:pt idx="173">
                  <c:v>12.06827</c:v>
                </c:pt>
                <c:pt idx="174">
                  <c:v>11.89411</c:v>
                </c:pt>
                <c:pt idx="175">
                  <c:v>11.548299999999999</c:v>
                </c:pt>
                <c:pt idx="176">
                  <c:v>11.65893</c:v>
                </c:pt>
                <c:pt idx="177">
                  <c:v>11.2956</c:v>
                </c:pt>
                <c:pt idx="178">
                  <c:v>11.24831</c:v>
                </c:pt>
                <c:pt idx="179">
                  <c:v>10.83769</c:v>
                </c:pt>
                <c:pt idx="180">
                  <c:v>11.225860000000001</c:v>
                </c:pt>
                <c:pt idx="181">
                  <c:v>11.225860000000001</c:v>
                </c:pt>
                <c:pt idx="182">
                  <c:v>11.17573</c:v>
                </c:pt>
                <c:pt idx="183">
                  <c:v>11.19694</c:v>
                </c:pt>
                <c:pt idx="184">
                  <c:v>11.1873</c:v>
                </c:pt>
                <c:pt idx="185">
                  <c:v>10.822050000000001</c:v>
                </c:pt>
                <c:pt idx="186">
                  <c:v>10.61149</c:v>
                </c:pt>
                <c:pt idx="187">
                  <c:v>10.36575</c:v>
                </c:pt>
                <c:pt idx="188">
                  <c:v>10.08657</c:v>
                </c:pt>
                <c:pt idx="189">
                  <c:v>9.9691700000000001</c:v>
                </c:pt>
                <c:pt idx="190">
                  <c:v>10.52299</c:v>
                </c:pt>
                <c:pt idx="191">
                  <c:v>10.337120000000001</c:v>
                </c:pt>
                <c:pt idx="192">
                  <c:v>10.802060000000001</c:v>
                </c:pt>
                <c:pt idx="193">
                  <c:v>9.9962300000000006</c:v>
                </c:pt>
                <c:pt idx="194">
                  <c:v>11.6485</c:v>
                </c:pt>
                <c:pt idx="195">
                  <c:v>11.61674</c:v>
                </c:pt>
                <c:pt idx="196">
                  <c:v>11.787430000000001</c:v>
                </c:pt>
                <c:pt idx="197">
                  <c:v>11.712009999999999</c:v>
                </c:pt>
                <c:pt idx="198">
                  <c:v>11.777509999999999</c:v>
                </c:pt>
                <c:pt idx="199">
                  <c:v>11.779489999999999</c:v>
                </c:pt>
                <c:pt idx="200">
                  <c:v>11.7888</c:v>
                </c:pt>
                <c:pt idx="201">
                  <c:v>11.71533</c:v>
                </c:pt>
                <c:pt idx="202">
                  <c:v>11.268380000000001</c:v>
                </c:pt>
                <c:pt idx="203">
                  <c:v>11.883979999999999</c:v>
                </c:pt>
                <c:pt idx="204">
                  <c:v>11.88753</c:v>
                </c:pt>
                <c:pt idx="205">
                  <c:v>11.739979999999999</c:v>
                </c:pt>
                <c:pt idx="206">
                  <c:v>12.16319</c:v>
                </c:pt>
                <c:pt idx="207">
                  <c:v>12.05287</c:v>
                </c:pt>
                <c:pt idx="208">
                  <c:v>12.62153</c:v>
                </c:pt>
                <c:pt idx="209">
                  <c:v>12.44317</c:v>
                </c:pt>
                <c:pt idx="210">
                  <c:v>12.222009999999999</c:v>
                </c:pt>
                <c:pt idx="211">
                  <c:v>11.31803</c:v>
                </c:pt>
                <c:pt idx="212">
                  <c:v>11.41142</c:v>
                </c:pt>
                <c:pt idx="213">
                  <c:v>11.803789999999999</c:v>
                </c:pt>
                <c:pt idx="214">
                  <c:v>11.14682</c:v>
                </c:pt>
                <c:pt idx="215">
                  <c:v>12.060510000000001</c:v>
                </c:pt>
                <c:pt idx="216">
                  <c:v>11.87501</c:v>
                </c:pt>
                <c:pt idx="217">
                  <c:v>12.53421</c:v>
                </c:pt>
                <c:pt idx="218">
                  <c:v>12.01605</c:v>
                </c:pt>
                <c:pt idx="219">
                  <c:v>11.78303</c:v>
                </c:pt>
                <c:pt idx="220">
                  <c:v>12.03598</c:v>
                </c:pt>
                <c:pt idx="221">
                  <c:v>11.784409999999999</c:v>
                </c:pt>
                <c:pt idx="222">
                  <c:v>11.882709999999999</c:v>
                </c:pt>
                <c:pt idx="223">
                  <c:v>11.863670000000001</c:v>
                </c:pt>
                <c:pt idx="224">
                  <c:v>11.74099</c:v>
                </c:pt>
                <c:pt idx="225">
                  <c:v>12.06039</c:v>
                </c:pt>
                <c:pt idx="226">
                  <c:v>12.17853</c:v>
                </c:pt>
                <c:pt idx="227">
                  <c:v>11.506790000000001</c:v>
                </c:pt>
                <c:pt idx="228">
                  <c:v>11.368550000000001</c:v>
                </c:pt>
                <c:pt idx="229">
                  <c:v>11.447900000000001</c:v>
                </c:pt>
                <c:pt idx="230">
                  <c:v>11.41947</c:v>
                </c:pt>
                <c:pt idx="231">
                  <c:v>11.66151</c:v>
                </c:pt>
                <c:pt idx="232">
                  <c:v>12.53862</c:v>
                </c:pt>
                <c:pt idx="233">
                  <c:v>12.52379</c:v>
                </c:pt>
                <c:pt idx="234">
                  <c:v>12.78173</c:v>
                </c:pt>
                <c:pt idx="235">
                  <c:v>12.778169999999999</c:v>
                </c:pt>
                <c:pt idx="236">
                  <c:v>12.851929999999999</c:v>
                </c:pt>
                <c:pt idx="237">
                  <c:v>12.841390000000001</c:v>
                </c:pt>
                <c:pt idx="238">
                  <c:v>12.476979999999999</c:v>
                </c:pt>
                <c:pt idx="239">
                  <c:v>11.59815</c:v>
                </c:pt>
                <c:pt idx="240">
                  <c:v>11.73301</c:v>
                </c:pt>
                <c:pt idx="241">
                  <c:v>11.486840000000001</c:v>
                </c:pt>
                <c:pt idx="242">
                  <c:v>11.27899</c:v>
                </c:pt>
                <c:pt idx="243">
                  <c:v>11.62804</c:v>
                </c:pt>
                <c:pt idx="244">
                  <c:v>11.39006</c:v>
                </c:pt>
                <c:pt idx="245">
                  <c:v>11.19685</c:v>
                </c:pt>
                <c:pt idx="246">
                  <c:v>10.827249999999999</c:v>
                </c:pt>
                <c:pt idx="247">
                  <c:v>10.31202</c:v>
                </c:pt>
                <c:pt idx="248">
                  <c:v>10.880660000000001</c:v>
                </c:pt>
                <c:pt idx="249">
                  <c:v>10.959709999999999</c:v>
                </c:pt>
                <c:pt idx="250">
                  <c:v>10.69266</c:v>
                </c:pt>
                <c:pt idx="251">
                  <c:v>10.82084</c:v>
                </c:pt>
                <c:pt idx="252">
                  <c:v>10.86431</c:v>
                </c:pt>
                <c:pt idx="253">
                  <c:v>10.86218</c:v>
                </c:pt>
                <c:pt idx="254">
                  <c:v>10.73437</c:v>
                </c:pt>
                <c:pt idx="255">
                  <c:v>10.58311</c:v>
                </c:pt>
                <c:pt idx="256">
                  <c:v>10.808920000000001</c:v>
                </c:pt>
                <c:pt idx="257">
                  <c:v>10.763339999999999</c:v>
                </c:pt>
                <c:pt idx="258">
                  <c:v>10.728619999999999</c:v>
                </c:pt>
                <c:pt idx="259">
                  <c:v>11.11523</c:v>
                </c:pt>
                <c:pt idx="260">
                  <c:v>10.65428</c:v>
                </c:pt>
                <c:pt idx="261">
                  <c:v>11.12734</c:v>
                </c:pt>
                <c:pt idx="262">
                  <c:v>11.274699999999999</c:v>
                </c:pt>
                <c:pt idx="263">
                  <c:v>11.44514</c:v>
                </c:pt>
                <c:pt idx="264">
                  <c:v>11.05414</c:v>
                </c:pt>
                <c:pt idx="265">
                  <c:v>10.722770000000001</c:v>
                </c:pt>
                <c:pt idx="266">
                  <c:v>10.67975</c:v>
                </c:pt>
                <c:pt idx="267">
                  <c:v>10.913040000000001</c:v>
                </c:pt>
                <c:pt idx="268">
                  <c:v>10.56236</c:v>
                </c:pt>
                <c:pt idx="269">
                  <c:v>10.549329999999999</c:v>
                </c:pt>
                <c:pt idx="270">
                  <c:v>10.69319</c:v>
                </c:pt>
                <c:pt idx="271">
                  <c:v>10.569879999999999</c:v>
                </c:pt>
                <c:pt idx="272">
                  <c:v>10.890549999999999</c:v>
                </c:pt>
                <c:pt idx="273">
                  <c:v>10.554410000000001</c:v>
                </c:pt>
                <c:pt idx="274">
                  <c:v>10.77857</c:v>
                </c:pt>
                <c:pt idx="275">
                  <c:v>10.80148</c:v>
                </c:pt>
                <c:pt idx="276">
                  <c:v>10.50367</c:v>
                </c:pt>
                <c:pt idx="277">
                  <c:v>10.570399999999999</c:v>
                </c:pt>
                <c:pt idx="278">
                  <c:v>11.33888</c:v>
                </c:pt>
                <c:pt idx="279">
                  <c:v>11.189730000000001</c:v>
                </c:pt>
                <c:pt idx="280">
                  <c:v>10.862410000000001</c:v>
                </c:pt>
                <c:pt idx="281">
                  <c:v>10.373609999999999</c:v>
                </c:pt>
                <c:pt idx="282">
                  <c:v>10.98943</c:v>
                </c:pt>
                <c:pt idx="283">
                  <c:v>10.836510000000001</c:v>
                </c:pt>
                <c:pt idx="284">
                  <c:v>11.18268</c:v>
                </c:pt>
                <c:pt idx="285">
                  <c:v>11.06349</c:v>
                </c:pt>
                <c:pt idx="286">
                  <c:v>11.12946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FB-44A4-9573-3557513836E6}"/>
            </c:ext>
          </c:extLst>
        </c:ser>
        <c:ser>
          <c:idx val="3"/>
          <c:order val="3"/>
          <c:tx>
            <c:strRef>
              <c:f>'EBITDA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'EBITDA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FB-44A4-9573-3557513836E6}"/>
            </c:ext>
          </c:extLst>
        </c:ser>
        <c:ser>
          <c:idx val="6"/>
          <c:order val="4"/>
          <c:tx>
            <c:strRef>
              <c:f>'EBITDA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'EBITDA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FB-44A4-9573-3557513836E6}"/>
            </c:ext>
          </c:extLst>
        </c:ser>
        <c:ser>
          <c:idx val="7"/>
          <c:order val="5"/>
          <c:tx>
            <c:strRef>
              <c:f>'[Peakstone Consumer &amp; Retail Peer Analysis_12.31.2023-Q4 2023.xlsx]EBITDA Graph'!$G$27</c:f>
              <c:strCache>
                <c:ptCount val="1"/>
                <c:pt idx="0">
                  <c:v>Peakstone Leisure Products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2023.xlsx]EBITDA Graph'!$G$29:$G$315</c:f>
              <c:numCache>
                <c:formatCode>#,##0.0\x</c:formatCode>
                <c:ptCount val="287"/>
                <c:pt idx="0">
                  <c:v>8.1284899999999993</c:v>
                </c:pt>
                <c:pt idx="1">
                  <c:v>7.7505249999999997</c:v>
                </c:pt>
                <c:pt idx="2">
                  <c:v>7.8306249999999995</c:v>
                </c:pt>
                <c:pt idx="3">
                  <c:v>7.7376949999999995</c:v>
                </c:pt>
                <c:pt idx="4">
                  <c:v>8.6222200000000004</c:v>
                </c:pt>
                <c:pt idx="5">
                  <c:v>8.1425350000000005</c:v>
                </c:pt>
                <c:pt idx="6">
                  <c:v>8.2841550000000002</c:v>
                </c:pt>
                <c:pt idx="7">
                  <c:v>8.7074499999999997</c:v>
                </c:pt>
                <c:pt idx="8">
                  <c:v>8.2794549999999987</c:v>
                </c:pt>
                <c:pt idx="9">
                  <c:v>8.0666900000000012</c:v>
                </c:pt>
                <c:pt idx="10">
                  <c:v>7.8596550000000001</c:v>
                </c:pt>
                <c:pt idx="11">
                  <c:v>7.8135049999999993</c:v>
                </c:pt>
                <c:pt idx="12">
                  <c:v>9.1571049999999996</c:v>
                </c:pt>
                <c:pt idx="13">
                  <c:v>9.7319549999999992</c:v>
                </c:pt>
                <c:pt idx="14">
                  <c:v>9.58507</c:v>
                </c:pt>
                <c:pt idx="15">
                  <c:v>10.039394999999999</c:v>
                </c:pt>
                <c:pt idx="16">
                  <c:v>9.7069700000000001</c:v>
                </c:pt>
                <c:pt idx="17">
                  <c:v>10.024844999999999</c:v>
                </c:pt>
                <c:pt idx="18">
                  <c:v>9.7616900000000015</c:v>
                </c:pt>
                <c:pt idx="19">
                  <c:v>9.310295</c:v>
                </c:pt>
                <c:pt idx="20">
                  <c:v>8.6536249999999999</c:v>
                </c:pt>
                <c:pt idx="21">
                  <c:v>8.7330649999999999</c:v>
                </c:pt>
                <c:pt idx="22">
                  <c:v>8.4417799999999996</c:v>
                </c:pt>
                <c:pt idx="23">
                  <c:v>8.4619499999999999</c:v>
                </c:pt>
                <c:pt idx="24">
                  <c:v>8.3972250000000006</c:v>
                </c:pt>
                <c:pt idx="25">
                  <c:v>7.6054200000000005</c:v>
                </c:pt>
                <c:pt idx="26">
                  <c:v>7.794554999999999</c:v>
                </c:pt>
                <c:pt idx="27">
                  <c:v>7.3227549999999999</c:v>
                </c:pt>
                <c:pt idx="28">
                  <c:v>7.8863099999999999</c:v>
                </c:pt>
                <c:pt idx="29">
                  <c:v>8.1105099999999997</c:v>
                </c:pt>
                <c:pt idx="30">
                  <c:v>8.1929649999999992</c:v>
                </c:pt>
                <c:pt idx="31">
                  <c:v>7.9599500000000001</c:v>
                </c:pt>
                <c:pt idx="32">
                  <c:v>7.9564950000000003</c:v>
                </c:pt>
                <c:pt idx="33">
                  <c:v>7.4389350000000007</c:v>
                </c:pt>
                <c:pt idx="34">
                  <c:v>7.5938800000000004</c:v>
                </c:pt>
                <c:pt idx="35">
                  <c:v>7.9303400000000002</c:v>
                </c:pt>
                <c:pt idx="36">
                  <c:v>7.9294650000000004</c:v>
                </c:pt>
                <c:pt idx="37">
                  <c:v>7.7019699999999993</c:v>
                </c:pt>
                <c:pt idx="38">
                  <c:v>8.1274350000000002</c:v>
                </c:pt>
                <c:pt idx="39">
                  <c:v>8.0204199999999997</c:v>
                </c:pt>
                <c:pt idx="40">
                  <c:v>8.7077650000000002</c:v>
                </c:pt>
                <c:pt idx="41">
                  <c:v>9.0285299999999999</c:v>
                </c:pt>
                <c:pt idx="42">
                  <c:v>9.6432299999999991</c:v>
                </c:pt>
                <c:pt idx="43">
                  <c:v>9.184664999999999</c:v>
                </c:pt>
                <c:pt idx="44">
                  <c:v>9.0899500000000018</c:v>
                </c:pt>
                <c:pt idx="45">
                  <c:v>9.2489950000000007</c:v>
                </c:pt>
                <c:pt idx="46">
                  <c:v>9.2197500000000012</c:v>
                </c:pt>
                <c:pt idx="47">
                  <c:v>8.9678299999999993</c:v>
                </c:pt>
                <c:pt idx="48">
                  <c:v>9.4000449999999987</c:v>
                </c:pt>
                <c:pt idx="49">
                  <c:v>9.7937349999999999</c:v>
                </c:pt>
                <c:pt idx="50">
                  <c:v>8.9203100000000006</c:v>
                </c:pt>
                <c:pt idx="51">
                  <c:v>8.5875699999999995</c:v>
                </c:pt>
                <c:pt idx="52">
                  <c:v>8.5990500000000001</c:v>
                </c:pt>
                <c:pt idx="53">
                  <c:v>9.0177650000000007</c:v>
                </c:pt>
                <c:pt idx="54">
                  <c:v>9.2730999999999995</c:v>
                </c:pt>
                <c:pt idx="55">
                  <c:v>9.4061699999999995</c:v>
                </c:pt>
                <c:pt idx="56">
                  <c:v>9.317895</c:v>
                </c:pt>
                <c:pt idx="57">
                  <c:v>8.4344800000000006</c:v>
                </c:pt>
                <c:pt idx="58">
                  <c:v>9.12087</c:v>
                </c:pt>
                <c:pt idx="59">
                  <c:v>8.7299699999999998</c:v>
                </c:pt>
                <c:pt idx="60">
                  <c:v>8.7923799999999996</c:v>
                </c:pt>
                <c:pt idx="61">
                  <c:v>9.0850349999999995</c:v>
                </c:pt>
                <c:pt idx="62">
                  <c:v>9.3497599999999998</c:v>
                </c:pt>
                <c:pt idx="63">
                  <c:v>8.9213350000000009</c:v>
                </c:pt>
                <c:pt idx="64">
                  <c:v>8.7288099999999993</c:v>
                </c:pt>
                <c:pt idx="65">
                  <c:v>8.4516950000000008</c:v>
                </c:pt>
                <c:pt idx="66">
                  <c:v>8.7416900000000002</c:v>
                </c:pt>
                <c:pt idx="67">
                  <c:v>8.950804999999999</c:v>
                </c:pt>
                <c:pt idx="68">
                  <c:v>10.09914</c:v>
                </c:pt>
                <c:pt idx="69">
                  <c:v>10.30836</c:v>
                </c:pt>
                <c:pt idx="70">
                  <c:v>9.9591899999999995</c:v>
                </c:pt>
                <c:pt idx="71">
                  <c:v>10.320819999999999</c:v>
                </c:pt>
                <c:pt idx="72">
                  <c:v>10.18144</c:v>
                </c:pt>
                <c:pt idx="73">
                  <c:v>10.667389999999999</c:v>
                </c:pt>
                <c:pt idx="74">
                  <c:v>10.746499999999999</c:v>
                </c:pt>
                <c:pt idx="75">
                  <c:v>10.54308</c:v>
                </c:pt>
                <c:pt idx="76">
                  <c:v>10.840680000000001</c:v>
                </c:pt>
                <c:pt idx="77">
                  <c:v>12.761749999999999</c:v>
                </c:pt>
                <c:pt idx="78">
                  <c:v>12.61519</c:v>
                </c:pt>
                <c:pt idx="79">
                  <c:v>13.019019999999999</c:v>
                </c:pt>
                <c:pt idx="80">
                  <c:v>12.86585</c:v>
                </c:pt>
                <c:pt idx="81">
                  <c:v>11.26666</c:v>
                </c:pt>
                <c:pt idx="82">
                  <c:v>14.155620000000001</c:v>
                </c:pt>
                <c:pt idx="83">
                  <c:v>14.08362</c:v>
                </c:pt>
                <c:pt idx="84">
                  <c:v>14.042479999999999</c:v>
                </c:pt>
                <c:pt idx="85">
                  <c:v>13.651630000000001</c:v>
                </c:pt>
                <c:pt idx="86">
                  <c:v>12.83907</c:v>
                </c:pt>
                <c:pt idx="87">
                  <c:v>12.833930000000001</c:v>
                </c:pt>
                <c:pt idx="88">
                  <c:v>11.71794</c:v>
                </c:pt>
                <c:pt idx="89">
                  <c:v>10.186415</c:v>
                </c:pt>
                <c:pt idx="90">
                  <c:v>13.739644999999999</c:v>
                </c:pt>
                <c:pt idx="91">
                  <c:v>15.5641</c:v>
                </c:pt>
                <c:pt idx="92">
                  <c:v>15.257400000000001</c:v>
                </c:pt>
                <c:pt idx="93">
                  <c:v>13.20289</c:v>
                </c:pt>
                <c:pt idx="94">
                  <c:v>13.428375000000001</c:v>
                </c:pt>
                <c:pt idx="95">
                  <c:v>13.634285</c:v>
                </c:pt>
                <c:pt idx="96">
                  <c:v>12.721640000000001</c:v>
                </c:pt>
                <c:pt idx="97">
                  <c:v>12.405709999999999</c:v>
                </c:pt>
                <c:pt idx="98">
                  <c:v>11.816320000000001</c:v>
                </c:pt>
                <c:pt idx="99">
                  <c:v>12.123155000000001</c:v>
                </c:pt>
                <c:pt idx="100">
                  <c:v>11.640255</c:v>
                </c:pt>
                <c:pt idx="101">
                  <c:v>10.60263</c:v>
                </c:pt>
                <c:pt idx="102">
                  <c:v>9.7368500000000004</c:v>
                </c:pt>
                <c:pt idx="103">
                  <c:v>8.84483</c:v>
                </c:pt>
                <c:pt idx="104">
                  <c:v>7.3790300000000002</c:v>
                </c:pt>
                <c:pt idx="105">
                  <c:v>6.2368800000000002</c:v>
                </c:pt>
                <c:pt idx="106">
                  <c:v>9.7039450000000009</c:v>
                </c:pt>
                <c:pt idx="107">
                  <c:v>11.696135</c:v>
                </c:pt>
                <c:pt idx="108">
                  <c:v>12.24574</c:v>
                </c:pt>
                <c:pt idx="109">
                  <c:v>12.89302</c:v>
                </c:pt>
                <c:pt idx="110">
                  <c:v>12.696394999999999</c:v>
                </c:pt>
                <c:pt idx="111">
                  <c:v>13.129944999999999</c:v>
                </c:pt>
                <c:pt idx="112">
                  <c:v>12.871514999999999</c:v>
                </c:pt>
                <c:pt idx="113">
                  <c:v>12.26839</c:v>
                </c:pt>
                <c:pt idx="114">
                  <c:v>12.475405</c:v>
                </c:pt>
                <c:pt idx="115">
                  <c:v>14.17713</c:v>
                </c:pt>
                <c:pt idx="116">
                  <c:v>15.187405</c:v>
                </c:pt>
                <c:pt idx="117">
                  <c:v>14.902055000000001</c:v>
                </c:pt>
                <c:pt idx="118">
                  <c:v>15.035215000000001</c:v>
                </c:pt>
                <c:pt idx="119">
                  <c:v>14.202904999999999</c:v>
                </c:pt>
                <c:pt idx="120">
                  <c:v>13.492270000000001</c:v>
                </c:pt>
                <c:pt idx="121">
                  <c:v>14.818390000000001</c:v>
                </c:pt>
                <c:pt idx="122">
                  <c:v>13.541720000000002</c:v>
                </c:pt>
                <c:pt idx="123">
                  <c:v>13.461065000000001</c:v>
                </c:pt>
                <c:pt idx="124">
                  <c:v>13.06715</c:v>
                </c:pt>
                <c:pt idx="125">
                  <c:v>13.165095000000001</c:v>
                </c:pt>
                <c:pt idx="126">
                  <c:v>12.405875</c:v>
                </c:pt>
                <c:pt idx="127">
                  <c:v>12.52191</c:v>
                </c:pt>
                <c:pt idx="128">
                  <c:v>13.8422</c:v>
                </c:pt>
                <c:pt idx="129">
                  <c:v>13.954929999999999</c:v>
                </c:pt>
                <c:pt idx="130">
                  <c:v>14.72235</c:v>
                </c:pt>
                <c:pt idx="131">
                  <c:v>14.20966</c:v>
                </c:pt>
                <c:pt idx="132">
                  <c:v>14.78472</c:v>
                </c:pt>
                <c:pt idx="133">
                  <c:v>14.444570000000001</c:v>
                </c:pt>
                <c:pt idx="134">
                  <c:v>14.740460000000001</c:v>
                </c:pt>
                <c:pt idx="135">
                  <c:v>12.875624999999999</c:v>
                </c:pt>
                <c:pt idx="136">
                  <c:v>12.423555</c:v>
                </c:pt>
                <c:pt idx="137">
                  <c:v>11.621645000000001</c:v>
                </c:pt>
                <c:pt idx="138">
                  <c:v>12.038685000000001</c:v>
                </c:pt>
                <c:pt idx="139">
                  <c:v>13.298020000000001</c:v>
                </c:pt>
                <c:pt idx="140">
                  <c:v>13.47007</c:v>
                </c:pt>
                <c:pt idx="141">
                  <c:v>13.988705</c:v>
                </c:pt>
                <c:pt idx="142">
                  <c:v>12.77436</c:v>
                </c:pt>
                <c:pt idx="143">
                  <c:v>13.397130000000001</c:v>
                </c:pt>
                <c:pt idx="144">
                  <c:v>14.280605</c:v>
                </c:pt>
                <c:pt idx="145">
                  <c:v>13.994295000000001</c:v>
                </c:pt>
                <c:pt idx="146">
                  <c:v>13.855505000000001</c:v>
                </c:pt>
                <c:pt idx="147">
                  <c:v>13.582685</c:v>
                </c:pt>
                <c:pt idx="148">
                  <c:v>13.936864999999999</c:v>
                </c:pt>
                <c:pt idx="149">
                  <c:v>14.016705</c:v>
                </c:pt>
                <c:pt idx="150">
                  <c:v>13.69181</c:v>
                </c:pt>
                <c:pt idx="151">
                  <c:v>14.036809999999999</c:v>
                </c:pt>
                <c:pt idx="152">
                  <c:v>12.785354999999999</c:v>
                </c:pt>
                <c:pt idx="153">
                  <c:v>12.784140000000001</c:v>
                </c:pt>
                <c:pt idx="154">
                  <c:v>12.46857</c:v>
                </c:pt>
                <c:pt idx="155">
                  <c:v>13.25465</c:v>
                </c:pt>
                <c:pt idx="156">
                  <c:v>13.21848</c:v>
                </c:pt>
                <c:pt idx="157">
                  <c:v>12.5664</c:v>
                </c:pt>
                <c:pt idx="158">
                  <c:v>13.56128</c:v>
                </c:pt>
                <c:pt idx="159">
                  <c:v>12.98976</c:v>
                </c:pt>
                <c:pt idx="160">
                  <c:v>12.665660000000001</c:v>
                </c:pt>
                <c:pt idx="161">
                  <c:v>15.349259999999999</c:v>
                </c:pt>
                <c:pt idx="162">
                  <c:v>14.845470000000001</c:v>
                </c:pt>
                <c:pt idx="163">
                  <c:v>14.21678</c:v>
                </c:pt>
                <c:pt idx="164">
                  <c:v>14.3344</c:v>
                </c:pt>
                <c:pt idx="165">
                  <c:v>14.43745</c:v>
                </c:pt>
                <c:pt idx="166">
                  <c:v>13.900359999999999</c:v>
                </c:pt>
                <c:pt idx="167">
                  <c:v>13.462149999999999</c:v>
                </c:pt>
                <c:pt idx="168">
                  <c:v>11.91386</c:v>
                </c:pt>
                <c:pt idx="169">
                  <c:v>11.689705</c:v>
                </c:pt>
                <c:pt idx="170">
                  <c:v>11.41437</c:v>
                </c:pt>
                <c:pt idx="171">
                  <c:v>11.47752</c:v>
                </c:pt>
                <c:pt idx="172">
                  <c:v>11.84291</c:v>
                </c:pt>
                <c:pt idx="173">
                  <c:v>12.247364999999999</c:v>
                </c:pt>
                <c:pt idx="174">
                  <c:v>12.773865000000001</c:v>
                </c:pt>
                <c:pt idx="175">
                  <c:v>12.817045</c:v>
                </c:pt>
                <c:pt idx="176">
                  <c:v>12.874395</c:v>
                </c:pt>
                <c:pt idx="177">
                  <c:v>12.351375000000001</c:v>
                </c:pt>
                <c:pt idx="178">
                  <c:v>12.722294999999999</c:v>
                </c:pt>
                <c:pt idx="179">
                  <c:v>12.694324999999999</c:v>
                </c:pt>
                <c:pt idx="180">
                  <c:v>12.55836</c:v>
                </c:pt>
                <c:pt idx="181">
                  <c:v>12.156359999999999</c:v>
                </c:pt>
                <c:pt idx="182">
                  <c:v>11.87297</c:v>
                </c:pt>
                <c:pt idx="183">
                  <c:v>12.128285</c:v>
                </c:pt>
                <c:pt idx="184">
                  <c:v>12.477779999999999</c:v>
                </c:pt>
                <c:pt idx="185">
                  <c:v>12.440055000000001</c:v>
                </c:pt>
                <c:pt idx="186">
                  <c:v>12.625805</c:v>
                </c:pt>
                <c:pt idx="187">
                  <c:v>12.165849999999999</c:v>
                </c:pt>
                <c:pt idx="188">
                  <c:v>11.10083</c:v>
                </c:pt>
                <c:pt idx="189">
                  <c:v>10.485915</c:v>
                </c:pt>
                <c:pt idx="190">
                  <c:v>10.64133</c:v>
                </c:pt>
                <c:pt idx="191">
                  <c:v>11.176185</c:v>
                </c:pt>
                <c:pt idx="192">
                  <c:v>10.995305</c:v>
                </c:pt>
                <c:pt idx="193">
                  <c:v>10.381029999999999</c:v>
                </c:pt>
                <c:pt idx="194">
                  <c:v>10.35299</c:v>
                </c:pt>
                <c:pt idx="195">
                  <c:v>9.7965900000000001</c:v>
                </c:pt>
                <c:pt idx="196">
                  <c:v>9.9278100000000009</c:v>
                </c:pt>
                <c:pt idx="197">
                  <c:v>9.5858650000000001</c:v>
                </c:pt>
                <c:pt idx="198">
                  <c:v>10.105824999999999</c:v>
                </c:pt>
                <c:pt idx="199">
                  <c:v>10.351789999999999</c:v>
                </c:pt>
                <c:pt idx="200">
                  <c:v>10.437104999999999</c:v>
                </c:pt>
                <c:pt idx="201">
                  <c:v>10.58911</c:v>
                </c:pt>
                <c:pt idx="202">
                  <c:v>10.249425</c:v>
                </c:pt>
                <c:pt idx="203">
                  <c:v>10.364370000000001</c:v>
                </c:pt>
                <c:pt idx="204">
                  <c:v>10.399419999999999</c:v>
                </c:pt>
                <c:pt idx="205">
                  <c:v>10.203605</c:v>
                </c:pt>
                <c:pt idx="206">
                  <c:v>10.383205</c:v>
                </c:pt>
                <c:pt idx="207">
                  <c:v>10.77051</c:v>
                </c:pt>
                <c:pt idx="208">
                  <c:v>9.9549000000000003</c:v>
                </c:pt>
                <c:pt idx="209">
                  <c:v>9.8800899999999992</c:v>
                </c:pt>
                <c:pt idx="210">
                  <c:v>9.9188749999999999</c:v>
                </c:pt>
                <c:pt idx="211">
                  <c:v>9.5613549999999989</c:v>
                </c:pt>
                <c:pt idx="212">
                  <c:v>8.8708650000000002</c:v>
                </c:pt>
                <c:pt idx="213">
                  <c:v>9.5486950000000004</c:v>
                </c:pt>
                <c:pt idx="214">
                  <c:v>9.3879249999999992</c:v>
                </c:pt>
                <c:pt idx="215">
                  <c:v>10.186540000000001</c:v>
                </c:pt>
                <c:pt idx="216">
                  <c:v>9.8067849999999996</c:v>
                </c:pt>
                <c:pt idx="217">
                  <c:v>10.41023</c:v>
                </c:pt>
                <c:pt idx="218">
                  <c:v>10.995799999999999</c:v>
                </c:pt>
                <c:pt idx="219">
                  <c:v>11.039660000000001</c:v>
                </c:pt>
                <c:pt idx="220">
                  <c:v>10.832269999999999</c:v>
                </c:pt>
                <c:pt idx="221">
                  <c:v>9.7378649999999993</c:v>
                </c:pt>
                <c:pt idx="222">
                  <c:v>9.7803199999999997</c:v>
                </c:pt>
                <c:pt idx="223">
                  <c:v>9.9570650000000001</c:v>
                </c:pt>
                <c:pt idx="224">
                  <c:v>10.1905</c:v>
                </c:pt>
                <c:pt idx="225">
                  <c:v>10.425775</c:v>
                </c:pt>
                <c:pt idx="226">
                  <c:v>10.410715</c:v>
                </c:pt>
                <c:pt idx="227">
                  <c:v>11.34667</c:v>
                </c:pt>
                <c:pt idx="228">
                  <c:v>11.21584</c:v>
                </c:pt>
                <c:pt idx="229">
                  <c:v>11.400715</c:v>
                </c:pt>
                <c:pt idx="230">
                  <c:v>10.956860000000001</c:v>
                </c:pt>
                <c:pt idx="231">
                  <c:v>11.156255</c:v>
                </c:pt>
                <c:pt idx="232">
                  <c:v>11.173325</c:v>
                </c:pt>
                <c:pt idx="233">
                  <c:v>11.484200000000001</c:v>
                </c:pt>
                <c:pt idx="234">
                  <c:v>10.78739</c:v>
                </c:pt>
                <c:pt idx="235">
                  <c:v>10.431165</c:v>
                </c:pt>
                <c:pt idx="236">
                  <c:v>10.50482</c:v>
                </c:pt>
                <c:pt idx="237">
                  <c:v>10.844474999999999</c:v>
                </c:pt>
                <c:pt idx="238">
                  <c:v>11.4817</c:v>
                </c:pt>
                <c:pt idx="239">
                  <c:v>11.238720000000001</c:v>
                </c:pt>
                <c:pt idx="240">
                  <c:v>10.10821</c:v>
                </c:pt>
                <c:pt idx="241">
                  <c:v>10.321059999999999</c:v>
                </c:pt>
                <c:pt idx="242">
                  <c:v>10.124155</c:v>
                </c:pt>
                <c:pt idx="243">
                  <c:v>10.55885</c:v>
                </c:pt>
                <c:pt idx="244">
                  <c:v>10.598865</c:v>
                </c:pt>
                <c:pt idx="245">
                  <c:v>10.732565000000001</c:v>
                </c:pt>
                <c:pt idx="246">
                  <c:v>11.07193</c:v>
                </c:pt>
                <c:pt idx="247">
                  <c:v>10.36317</c:v>
                </c:pt>
                <c:pt idx="248">
                  <c:v>10.60164</c:v>
                </c:pt>
                <c:pt idx="249">
                  <c:v>10.727205</c:v>
                </c:pt>
                <c:pt idx="250">
                  <c:v>10.656479999999998</c:v>
                </c:pt>
                <c:pt idx="251">
                  <c:v>10.56859</c:v>
                </c:pt>
                <c:pt idx="252">
                  <c:v>10.484885</c:v>
                </c:pt>
                <c:pt idx="253">
                  <c:v>11.212910000000001</c:v>
                </c:pt>
                <c:pt idx="254">
                  <c:v>10.94665</c:v>
                </c:pt>
                <c:pt idx="255">
                  <c:v>10.67398</c:v>
                </c:pt>
                <c:pt idx="256">
                  <c:v>10.588649999999999</c:v>
                </c:pt>
                <c:pt idx="257">
                  <c:v>10.896559999999999</c:v>
                </c:pt>
                <c:pt idx="258">
                  <c:v>11.18778</c:v>
                </c:pt>
                <c:pt idx="259">
                  <c:v>11.16924</c:v>
                </c:pt>
                <c:pt idx="260">
                  <c:v>11.205360000000001</c:v>
                </c:pt>
                <c:pt idx="261">
                  <c:v>11.53754</c:v>
                </c:pt>
                <c:pt idx="262">
                  <c:v>11.43877</c:v>
                </c:pt>
                <c:pt idx="263">
                  <c:v>11.53374</c:v>
                </c:pt>
                <c:pt idx="264">
                  <c:v>11.74743</c:v>
                </c:pt>
                <c:pt idx="265">
                  <c:v>10.47383</c:v>
                </c:pt>
                <c:pt idx="266">
                  <c:v>11.4489</c:v>
                </c:pt>
                <c:pt idx="267">
                  <c:v>12.134819999999999</c:v>
                </c:pt>
                <c:pt idx="268">
                  <c:v>11.81217</c:v>
                </c:pt>
                <c:pt idx="269">
                  <c:v>11.98903</c:v>
                </c:pt>
                <c:pt idx="270">
                  <c:v>11.85758</c:v>
                </c:pt>
                <c:pt idx="271">
                  <c:v>11.48953</c:v>
                </c:pt>
                <c:pt idx="272">
                  <c:v>11.460850000000001</c:v>
                </c:pt>
                <c:pt idx="273">
                  <c:v>11.138479999999999</c:v>
                </c:pt>
                <c:pt idx="274">
                  <c:v>11.224030000000001</c:v>
                </c:pt>
                <c:pt idx="275">
                  <c:v>11.208930000000001</c:v>
                </c:pt>
                <c:pt idx="276">
                  <c:v>10.823969999999999</c:v>
                </c:pt>
                <c:pt idx="277">
                  <c:v>11.11332</c:v>
                </c:pt>
                <c:pt idx="278">
                  <c:v>11.412739999999999</c:v>
                </c:pt>
                <c:pt idx="279">
                  <c:v>11.34432</c:v>
                </c:pt>
                <c:pt idx="280">
                  <c:v>11.503064999999999</c:v>
                </c:pt>
                <c:pt idx="281">
                  <c:v>11.113595</c:v>
                </c:pt>
                <c:pt idx="282">
                  <c:v>11.406495</c:v>
                </c:pt>
                <c:pt idx="283">
                  <c:v>11.21674</c:v>
                </c:pt>
                <c:pt idx="284">
                  <c:v>10.998010000000001</c:v>
                </c:pt>
                <c:pt idx="285">
                  <c:v>10.472715000000001</c:v>
                </c:pt>
                <c:pt idx="286">
                  <c:v>10.617865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FB-44A4-9573-3557513836E6}"/>
            </c:ext>
          </c:extLst>
        </c:ser>
        <c:ser>
          <c:idx val="4"/>
          <c:order val="6"/>
          <c:tx>
            <c:strRef>
              <c:f>'EBITDA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'EBITDA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FB-44A4-9573-3557513836E6}"/>
            </c:ext>
          </c:extLst>
        </c:ser>
        <c:ser>
          <c:idx val="5"/>
          <c:order val="7"/>
          <c:tx>
            <c:strRef>
              <c:f>'[Peakstone Consumer &amp; Retail Peer Analysis_12.31.2023-Q4 2023.xlsx]EBITDA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2023.xlsx]EBITDA Graph'!$H$29:$H$315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1FB-44A4-9573-355751383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519696"/>
        <c:axId val="261996952"/>
        <c:extLst/>
      </c:lineChart>
      <c:dateAx>
        <c:axId val="3275196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96952"/>
        <c:crossesAt val="-50"/>
        <c:auto val="0"/>
        <c:lblOffset val="100"/>
        <c:baseTimeUnit val="days"/>
        <c:majorUnit val="13"/>
        <c:majorTimeUnit val="months"/>
      </c:dateAx>
      <c:valAx>
        <c:axId val="261996952"/>
        <c:scaling>
          <c:orientation val="minMax"/>
          <c:max val="25"/>
          <c:min val="0"/>
        </c:scaling>
        <c:delete val="0"/>
        <c:axPos val="l"/>
        <c:numFmt formatCode="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519696"/>
        <c:crossesAt val="41459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40123057764124E-2"/>
          <c:y val="3.5305802513141915E-2"/>
          <c:w val="0.72419516071153944"/>
          <c:h val="0.8118461487882449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Consumer &amp; Retail Peer Analysis_12.31.2023-Q4 2023.xlsx]Stock Graph'!$D$27</c:f>
              <c:strCache>
                <c:ptCount val="1"/>
                <c:pt idx="0">
                  <c:v>Peakstone Apparel, Accessories, Footwear &amp; Luxury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2023.xlsx]Stock Graph'!$D$29:$D$315</c:f>
              <c:numCache>
                <c:formatCode>0.0%</c:formatCode>
                <c:ptCount val="287"/>
                <c:pt idx="0">
                  <c:v>1.2672703373740326</c:v>
                </c:pt>
                <c:pt idx="1">
                  <c:v>1.3142982328026871</c:v>
                </c:pt>
                <c:pt idx="2">
                  <c:v>1.3490579815977801</c:v>
                </c:pt>
                <c:pt idx="3">
                  <c:v>1.3031984810866071</c:v>
                </c:pt>
                <c:pt idx="4">
                  <c:v>1.2571929312107495</c:v>
                </c:pt>
                <c:pt idx="5">
                  <c:v>1.3414634146341462</c:v>
                </c:pt>
                <c:pt idx="6">
                  <c:v>1.2215568862275448</c:v>
                </c:pt>
                <c:pt idx="7">
                  <c:v>1.2494523148824301</c:v>
                </c:pt>
                <c:pt idx="8">
                  <c:v>1.1843142982328028</c:v>
                </c:pt>
                <c:pt idx="9">
                  <c:v>1.0899664086461223</c:v>
                </c:pt>
                <c:pt idx="10">
                  <c:v>0.8476705126332702</c:v>
                </c:pt>
                <c:pt idx="11">
                  <c:v>0.7293705272382065</c:v>
                </c:pt>
                <c:pt idx="12">
                  <c:v>0.72747188549729813</c:v>
                </c:pt>
                <c:pt idx="13">
                  <c:v>0.83233532934131749</c:v>
                </c:pt>
                <c:pt idx="14">
                  <c:v>0.85117569738571641</c:v>
                </c:pt>
                <c:pt idx="15">
                  <c:v>0.97254271943917048</c:v>
                </c:pt>
                <c:pt idx="16">
                  <c:v>0.94508543887834107</c:v>
                </c:pt>
                <c:pt idx="17">
                  <c:v>1.039433328465021</c:v>
                </c:pt>
                <c:pt idx="18">
                  <c:v>1.0096392580692273</c:v>
                </c:pt>
                <c:pt idx="19">
                  <c:v>0.9599824740762376</c:v>
                </c:pt>
                <c:pt idx="20">
                  <c:v>0.92244778735212496</c:v>
                </c:pt>
                <c:pt idx="21">
                  <c:v>0.94479334014897032</c:v>
                </c:pt>
                <c:pt idx="22">
                  <c:v>0.87045421352417107</c:v>
                </c:pt>
                <c:pt idx="23">
                  <c:v>0.93091865050387002</c:v>
                </c:pt>
                <c:pt idx="24">
                  <c:v>0.92799766321016497</c:v>
                </c:pt>
                <c:pt idx="25">
                  <c:v>0.85029940119760483</c:v>
                </c:pt>
                <c:pt idx="26">
                  <c:v>0.83846940265809844</c:v>
                </c:pt>
                <c:pt idx="27">
                  <c:v>0.7109683072878632</c:v>
                </c:pt>
                <c:pt idx="28">
                  <c:v>0.80779903607419312</c:v>
                </c:pt>
                <c:pt idx="29">
                  <c:v>0.81904483715495835</c:v>
                </c:pt>
                <c:pt idx="30">
                  <c:v>0.82853804585950042</c:v>
                </c:pt>
                <c:pt idx="31">
                  <c:v>0.84255878486928582</c:v>
                </c:pt>
                <c:pt idx="32">
                  <c:v>0.82108952826055204</c:v>
                </c:pt>
                <c:pt idx="33">
                  <c:v>0.63662918066306418</c:v>
                </c:pt>
                <c:pt idx="34">
                  <c:v>0.68920695194975901</c:v>
                </c:pt>
                <c:pt idx="35">
                  <c:v>0.50985833211625531</c:v>
                </c:pt>
                <c:pt idx="36">
                  <c:v>0.47933401489703509</c:v>
                </c:pt>
                <c:pt idx="37">
                  <c:v>0.25149700598802394</c:v>
                </c:pt>
                <c:pt idx="38">
                  <c:v>0.21965824448663657</c:v>
                </c:pt>
                <c:pt idx="39">
                  <c:v>0.11756973857163718</c:v>
                </c:pt>
                <c:pt idx="40">
                  <c:v>0.37593106469986848</c:v>
                </c:pt>
                <c:pt idx="41">
                  <c:v>0.39228859354461809</c:v>
                </c:pt>
                <c:pt idx="42">
                  <c:v>0.63502263765152633</c:v>
                </c:pt>
                <c:pt idx="43">
                  <c:v>0.58448955747042519</c:v>
                </c:pt>
                <c:pt idx="44">
                  <c:v>0.59763400029209879</c:v>
                </c:pt>
                <c:pt idx="45">
                  <c:v>0.52051993573827959</c:v>
                </c:pt>
                <c:pt idx="46">
                  <c:v>0.58098437271797865</c:v>
                </c:pt>
                <c:pt idx="47">
                  <c:v>0.55206659851029649</c:v>
                </c:pt>
                <c:pt idx="48">
                  <c:v>0.67620855849277073</c:v>
                </c:pt>
                <c:pt idx="49">
                  <c:v>0.5303052431721923</c:v>
                </c:pt>
                <c:pt idx="50">
                  <c:v>0.65444720315466631</c:v>
                </c:pt>
                <c:pt idx="51">
                  <c:v>0.73667299547246967</c:v>
                </c:pt>
                <c:pt idx="52">
                  <c:v>0.7150576894990508</c:v>
                </c:pt>
                <c:pt idx="53">
                  <c:v>0.75157003067036676</c:v>
                </c:pt>
                <c:pt idx="54">
                  <c:v>0.71564188695779174</c:v>
                </c:pt>
                <c:pt idx="55">
                  <c:v>0.8302906382357238</c:v>
                </c:pt>
                <c:pt idx="56">
                  <c:v>0.93223309478603789</c:v>
                </c:pt>
                <c:pt idx="57">
                  <c:v>0.97838469402658068</c:v>
                </c:pt>
                <c:pt idx="58">
                  <c:v>1.145027019132467</c:v>
                </c:pt>
                <c:pt idx="59">
                  <c:v>1.0914269022929748</c:v>
                </c:pt>
                <c:pt idx="60">
                  <c:v>1.2011099751716081</c:v>
                </c:pt>
                <c:pt idx="61">
                  <c:v>1.0934715933985688</c:v>
                </c:pt>
                <c:pt idx="62">
                  <c:v>1.1250182561705857</c:v>
                </c:pt>
                <c:pt idx="63">
                  <c:v>1.0208850591499927</c:v>
                </c:pt>
                <c:pt idx="64">
                  <c:v>1.0140207390097851</c:v>
                </c:pt>
                <c:pt idx="65">
                  <c:v>0.96889148532203895</c:v>
                </c:pt>
                <c:pt idx="66">
                  <c:v>1.0441069081349494</c:v>
                </c:pt>
                <c:pt idx="67">
                  <c:v>1.1513071418139333</c:v>
                </c:pt>
                <c:pt idx="68">
                  <c:v>1.197604790419162</c:v>
                </c:pt>
                <c:pt idx="69">
                  <c:v>1.1897181247261577</c:v>
                </c:pt>
                <c:pt idx="70">
                  <c:v>1.2091426902292974</c:v>
                </c:pt>
                <c:pt idx="71">
                  <c:v>1.2116255294289471</c:v>
                </c:pt>
                <c:pt idx="72">
                  <c:v>1.1967284942310501</c:v>
                </c:pt>
                <c:pt idx="73">
                  <c:v>1.1599240543303635</c:v>
                </c:pt>
                <c:pt idx="74">
                  <c:v>1.1507229443551921</c:v>
                </c:pt>
                <c:pt idx="75">
                  <c:v>1.3056813202862569</c:v>
                </c:pt>
                <c:pt idx="76">
                  <c:v>1.3172192200963926</c:v>
                </c:pt>
                <c:pt idx="77">
                  <c:v>1.2598218197750839</c:v>
                </c:pt>
                <c:pt idx="78">
                  <c:v>1.1245801080765299</c:v>
                </c:pt>
                <c:pt idx="79">
                  <c:v>1.1358259091572953</c:v>
                </c:pt>
                <c:pt idx="80">
                  <c:v>1.0664524609317951</c:v>
                </c:pt>
                <c:pt idx="81">
                  <c:v>1.162845041624069</c:v>
                </c:pt>
                <c:pt idx="82">
                  <c:v>1.1935154082079742</c:v>
                </c:pt>
                <c:pt idx="83">
                  <c:v>1.2019862713597194</c:v>
                </c:pt>
                <c:pt idx="84">
                  <c:v>1.308602307579962</c:v>
                </c:pt>
                <c:pt idx="85">
                  <c:v>1.2035928143712575</c:v>
                </c:pt>
                <c:pt idx="86">
                  <c:v>1.230465897473346</c:v>
                </c:pt>
                <c:pt idx="87">
                  <c:v>1.1482401051555426</c:v>
                </c:pt>
                <c:pt idx="88">
                  <c:v>0.8945523586972397</c:v>
                </c:pt>
                <c:pt idx="89">
                  <c:v>0.59325251935154089</c:v>
                </c:pt>
                <c:pt idx="90">
                  <c:v>0.73521250182561715</c:v>
                </c:pt>
                <c:pt idx="91">
                  <c:v>0.74894114210603191</c:v>
                </c:pt>
                <c:pt idx="92">
                  <c:v>0.81831459033153209</c:v>
                </c:pt>
                <c:pt idx="93">
                  <c:v>0.73214546516722645</c:v>
                </c:pt>
                <c:pt idx="94">
                  <c:v>0.48692858186066895</c:v>
                </c:pt>
                <c:pt idx="95">
                  <c:v>0.56652548561413762</c:v>
                </c:pt>
                <c:pt idx="96">
                  <c:v>0.50387030816415945</c:v>
                </c:pt>
                <c:pt idx="97">
                  <c:v>0.39389513655615599</c:v>
                </c:pt>
                <c:pt idx="98">
                  <c:v>0.37578501533518316</c:v>
                </c:pt>
                <c:pt idx="99">
                  <c:v>0.49072586534248569</c:v>
                </c:pt>
                <c:pt idx="100">
                  <c:v>0.43464290930334443</c:v>
                </c:pt>
                <c:pt idx="101">
                  <c:v>0.27617934861983345</c:v>
                </c:pt>
                <c:pt idx="102">
                  <c:v>0.35709069665546961</c:v>
                </c:pt>
                <c:pt idx="103">
                  <c:v>0.38177303928727913</c:v>
                </c:pt>
                <c:pt idx="104">
                  <c:v>5.0825178910471801E-2</c:v>
                </c:pt>
                <c:pt idx="105">
                  <c:v>6.8643201402073736E-3</c:v>
                </c:pt>
                <c:pt idx="106">
                  <c:v>0.86563458448955766</c:v>
                </c:pt>
                <c:pt idx="107">
                  <c:v>1.147363808967431</c:v>
                </c:pt>
                <c:pt idx="108">
                  <c:v>1.1080765298670952</c:v>
                </c:pt>
                <c:pt idx="109">
                  <c:v>1.1282313421936614</c:v>
                </c:pt>
                <c:pt idx="110">
                  <c:v>1.2988170001460495</c:v>
                </c:pt>
                <c:pt idx="111">
                  <c:v>1.3486198335037243</c:v>
                </c:pt>
                <c:pt idx="112">
                  <c:v>1.2421498466481673</c:v>
                </c:pt>
                <c:pt idx="113">
                  <c:v>1.1859208412443409</c:v>
                </c:pt>
                <c:pt idx="114">
                  <c:v>1.1425441799328171</c:v>
                </c:pt>
                <c:pt idx="115">
                  <c:v>1.0578355484153645</c:v>
                </c:pt>
                <c:pt idx="116">
                  <c:v>1.1578793632247699</c:v>
                </c:pt>
                <c:pt idx="117">
                  <c:v>1.0413319702059298</c:v>
                </c:pt>
                <c:pt idx="118">
                  <c:v>1.0517014750985836</c:v>
                </c:pt>
                <c:pt idx="119">
                  <c:v>1.067036658390536</c:v>
                </c:pt>
                <c:pt idx="120">
                  <c:v>0.78326274280706898</c:v>
                </c:pt>
                <c:pt idx="121">
                  <c:v>0.86388199211333438</c:v>
                </c:pt>
                <c:pt idx="122">
                  <c:v>1.0928873959398278</c:v>
                </c:pt>
                <c:pt idx="123">
                  <c:v>1.1260406017233824</c:v>
                </c:pt>
                <c:pt idx="124">
                  <c:v>0.99839345698846227</c:v>
                </c:pt>
                <c:pt idx="125">
                  <c:v>0.99766321016503579</c:v>
                </c:pt>
                <c:pt idx="126">
                  <c:v>0.86110705418431444</c:v>
                </c:pt>
                <c:pt idx="127">
                  <c:v>1.0097853074339125</c:v>
                </c:pt>
                <c:pt idx="128">
                  <c:v>1.0407477727471888</c:v>
                </c:pt>
                <c:pt idx="129">
                  <c:v>1.1077844311377245</c:v>
                </c:pt>
                <c:pt idx="130">
                  <c:v>1.0375346867241126</c:v>
                </c:pt>
                <c:pt idx="131">
                  <c:v>0.96480210311085157</c:v>
                </c:pt>
                <c:pt idx="132">
                  <c:v>0.97064407769826211</c:v>
                </c:pt>
                <c:pt idx="133">
                  <c:v>0.97327296626259696</c:v>
                </c:pt>
                <c:pt idx="134">
                  <c:v>0.91762815831751154</c:v>
                </c:pt>
                <c:pt idx="135">
                  <c:v>0.89104717394479327</c:v>
                </c:pt>
                <c:pt idx="136">
                  <c:v>0.73681904483715477</c:v>
                </c:pt>
                <c:pt idx="137">
                  <c:v>0.67051263327004529</c:v>
                </c:pt>
                <c:pt idx="138">
                  <c:v>0.71973126916897912</c:v>
                </c:pt>
                <c:pt idx="139">
                  <c:v>0.81057397400321307</c:v>
                </c:pt>
                <c:pt idx="140">
                  <c:v>0.84358113042208249</c:v>
                </c:pt>
                <c:pt idx="141">
                  <c:v>0.91799328172922434</c:v>
                </c:pt>
                <c:pt idx="142">
                  <c:v>0.86709507813641018</c:v>
                </c:pt>
                <c:pt idx="143">
                  <c:v>0.97560975609756118</c:v>
                </c:pt>
                <c:pt idx="144">
                  <c:v>1.0506061048634439</c:v>
                </c:pt>
                <c:pt idx="145">
                  <c:v>0.97553673141521813</c:v>
                </c:pt>
                <c:pt idx="146">
                  <c:v>0.99328172922447822</c:v>
                </c:pt>
                <c:pt idx="147">
                  <c:v>0.91441507229443575</c:v>
                </c:pt>
                <c:pt idx="148">
                  <c:v>0.82802687308310197</c:v>
                </c:pt>
                <c:pt idx="149">
                  <c:v>0.82627428070687881</c:v>
                </c:pt>
                <c:pt idx="150">
                  <c:v>0.85877026434935022</c:v>
                </c:pt>
                <c:pt idx="151">
                  <c:v>0.80261428362786646</c:v>
                </c:pt>
                <c:pt idx="152">
                  <c:v>0.72294435519205491</c:v>
                </c:pt>
                <c:pt idx="153">
                  <c:v>0.6608003505184753</c:v>
                </c:pt>
                <c:pt idx="154">
                  <c:v>0.59945961735066433</c:v>
                </c:pt>
                <c:pt idx="155">
                  <c:v>0.56754783116693464</c:v>
                </c:pt>
                <c:pt idx="156">
                  <c:v>0.59588140791587552</c:v>
                </c:pt>
                <c:pt idx="157">
                  <c:v>0.5272382065138016</c:v>
                </c:pt>
                <c:pt idx="158">
                  <c:v>0.5726595589309188</c:v>
                </c:pt>
                <c:pt idx="159">
                  <c:v>0.57631079304805033</c:v>
                </c:pt>
                <c:pt idx="160">
                  <c:v>0.55615598072148387</c:v>
                </c:pt>
                <c:pt idx="161">
                  <c:v>0.59091572951657678</c:v>
                </c:pt>
                <c:pt idx="162">
                  <c:v>0.51613845479772169</c:v>
                </c:pt>
                <c:pt idx="163">
                  <c:v>0.47188549729808682</c:v>
                </c:pt>
                <c:pt idx="164">
                  <c:v>0.50314006134073341</c:v>
                </c:pt>
                <c:pt idx="165">
                  <c:v>0.42478457718708934</c:v>
                </c:pt>
                <c:pt idx="166">
                  <c:v>0.38308748356944633</c:v>
                </c:pt>
                <c:pt idx="167">
                  <c:v>0.31459033153205773</c:v>
                </c:pt>
                <c:pt idx="168">
                  <c:v>0.30137286402804153</c:v>
                </c:pt>
                <c:pt idx="169">
                  <c:v>0.30305243172192203</c:v>
                </c:pt>
                <c:pt idx="170">
                  <c:v>0.30663064115671101</c:v>
                </c:pt>
                <c:pt idx="171">
                  <c:v>0.29100335913538794</c:v>
                </c:pt>
                <c:pt idx="172">
                  <c:v>0.31057397400321313</c:v>
                </c:pt>
                <c:pt idx="173">
                  <c:v>0.38023952095808378</c:v>
                </c:pt>
                <c:pt idx="174">
                  <c:v>0.36512341171315904</c:v>
                </c:pt>
                <c:pt idx="175">
                  <c:v>0.32788082371841687</c:v>
                </c:pt>
                <c:pt idx="176">
                  <c:v>0.36826347305389229</c:v>
                </c:pt>
                <c:pt idx="177">
                  <c:v>0.27530305243172182</c:v>
                </c:pt>
                <c:pt idx="178">
                  <c:v>0.32306119468380318</c:v>
                </c:pt>
                <c:pt idx="179">
                  <c:v>0.26223163429239083</c:v>
                </c:pt>
                <c:pt idx="180">
                  <c:v>0.33335767489411428</c:v>
                </c:pt>
                <c:pt idx="181">
                  <c:v>0.3489119322330948</c:v>
                </c:pt>
                <c:pt idx="182">
                  <c:v>0.29509274134657532</c:v>
                </c:pt>
                <c:pt idx="183">
                  <c:v>0.36227544910179649</c:v>
                </c:pt>
                <c:pt idx="184">
                  <c:v>0.34394625383379601</c:v>
                </c:pt>
                <c:pt idx="185">
                  <c:v>0.34635606835110272</c:v>
                </c:pt>
                <c:pt idx="186">
                  <c:v>0.29757558054622463</c:v>
                </c:pt>
                <c:pt idx="187">
                  <c:v>0.28377391558346732</c:v>
                </c:pt>
                <c:pt idx="188">
                  <c:v>0.30414780195706154</c:v>
                </c:pt>
                <c:pt idx="189">
                  <c:v>0.29100335913538772</c:v>
                </c:pt>
                <c:pt idx="190">
                  <c:v>0.30429385132174686</c:v>
                </c:pt>
                <c:pt idx="191">
                  <c:v>0.29998539506353133</c:v>
                </c:pt>
                <c:pt idx="192">
                  <c:v>0.31393310939097424</c:v>
                </c:pt>
                <c:pt idx="193">
                  <c:v>0.25485614137578505</c:v>
                </c:pt>
                <c:pt idx="194">
                  <c:v>0.31020885059150005</c:v>
                </c:pt>
                <c:pt idx="195">
                  <c:v>0.30816415948590614</c:v>
                </c:pt>
                <c:pt idx="196">
                  <c:v>0.38162698992259375</c:v>
                </c:pt>
                <c:pt idx="197">
                  <c:v>0.36833649773623484</c:v>
                </c:pt>
                <c:pt idx="198">
                  <c:v>0.47685117569738583</c:v>
                </c:pt>
                <c:pt idx="199">
                  <c:v>0.42960420622170303</c:v>
                </c:pt>
                <c:pt idx="200">
                  <c:v>0.40733167810720022</c:v>
                </c:pt>
                <c:pt idx="201">
                  <c:v>0.45392142544179931</c:v>
                </c:pt>
                <c:pt idx="202">
                  <c:v>0.40265809843727168</c:v>
                </c:pt>
                <c:pt idx="203">
                  <c:v>0.33686285964656049</c:v>
                </c:pt>
                <c:pt idx="204">
                  <c:v>0.33876150138746908</c:v>
                </c:pt>
                <c:pt idx="205">
                  <c:v>0.2874251497005989</c:v>
                </c:pt>
                <c:pt idx="206">
                  <c:v>0.38834526069811603</c:v>
                </c:pt>
                <c:pt idx="207">
                  <c:v>0.54549437709945958</c:v>
                </c:pt>
                <c:pt idx="208">
                  <c:v>0.45027019132466772</c:v>
                </c:pt>
                <c:pt idx="209">
                  <c:v>0.43785599532642017</c:v>
                </c:pt>
                <c:pt idx="210">
                  <c:v>0.444647290784285</c:v>
                </c:pt>
                <c:pt idx="211">
                  <c:v>0.43179494669198187</c:v>
                </c:pt>
                <c:pt idx="212">
                  <c:v>0.28092595297210476</c:v>
                </c:pt>
                <c:pt idx="213">
                  <c:v>0.34621001898641762</c:v>
                </c:pt>
                <c:pt idx="214">
                  <c:v>0.12947276179348632</c:v>
                </c:pt>
                <c:pt idx="215">
                  <c:v>0.27800496567839927</c:v>
                </c:pt>
                <c:pt idx="216">
                  <c:v>0.301664962757412</c:v>
                </c:pt>
                <c:pt idx="217">
                  <c:v>0.35584927705564495</c:v>
                </c:pt>
                <c:pt idx="218">
                  <c:v>0.39163137140353438</c:v>
                </c:pt>
                <c:pt idx="219">
                  <c:v>0.44683803125456406</c:v>
                </c:pt>
                <c:pt idx="220">
                  <c:v>0.38016649627574123</c:v>
                </c:pt>
                <c:pt idx="221">
                  <c:v>0.51759894844457421</c:v>
                </c:pt>
                <c:pt idx="222">
                  <c:v>0.52526654009055063</c:v>
                </c:pt>
                <c:pt idx="223">
                  <c:v>0.49415802541258957</c:v>
                </c:pt>
                <c:pt idx="224">
                  <c:v>0.52555863881992115</c:v>
                </c:pt>
                <c:pt idx="225">
                  <c:v>0.58254228129107655</c:v>
                </c:pt>
                <c:pt idx="226">
                  <c:v>0.57382795384840068</c:v>
                </c:pt>
                <c:pt idx="227">
                  <c:v>0.46063969621732137</c:v>
                </c:pt>
                <c:pt idx="228">
                  <c:v>0.42003797283481825</c:v>
                </c:pt>
                <c:pt idx="229">
                  <c:v>0.38535124872206816</c:v>
                </c:pt>
                <c:pt idx="230">
                  <c:v>0.34270483423397113</c:v>
                </c:pt>
                <c:pt idx="231">
                  <c:v>0.33562144004673589</c:v>
                </c:pt>
                <c:pt idx="232">
                  <c:v>0.32656637943624944</c:v>
                </c:pt>
                <c:pt idx="233">
                  <c:v>0.34007594566963628</c:v>
                </c:pt>
                <c:pt idx="234">
                  <c:v>0.34160946399883163</c:v>
                </c:pt>
                <c:pt idx="235">
                  <c:v>0.35504600554987592</c:v>
                </c:pt>
                <c:pt idx="236">
                  <c:v>0.30035051847524463</c:v>
                </c:pt>
                <c:pt idx="237">
                  <c:v>0.31678107200233674</c:v>
                </c:pt>
                <c:pt idx="238">
                  <c:v>0.27384255878486929</c:v>
                </c:pt>
                <c:pt idx="239">
                  <c:v>0.27523002774937927</c:v>
                </c:pt>
                <c:pt idx="240">
                  <c:v>0.27055644807945095</c:v>
                </c:pt>
                <c:pt idx="241">
                  <c:v>0.30882138162699008</c:v>
                </c:pt>
                <c:pt idx="242">
                  <c:v>0.29166058127647143</c:v>
                </c:pt>
                <c:pt idx="243">
                  <c:v>0.25967577041039874</c:v>
                </c:pt>
                <c:pt idx="244">
                  <c:v>0.24682342631809559</c:v>
                </c:pt>
                <c:pt idx="245">
                  <c:v>0.2062217029355923</c:v>
                </c:pt>
                <c:pt idx="246">
                  <c:v>0.14342047612092879</c:v>
                </c:pt>
                <c:pt idx="247">
                  <c:v>0.12005257777128668</c:v>
                </c:pt>
                <c:pt idx="248">
                  <c:v>0.24755367314152188</c:v>
                </c:pt>
                <c:pt idx="249">
                  <c:v>0.24448663648313143</c:v>
                </c:pt>
                <c:pt idx="250">
                  <c:v>0.1567839929896305</c:v>
                </c:pt>
                <c:pt idx="251">
                  <c:v>0.1236307872060757</c:v>
                </c:pt>
                <c:pt idx="252">
                  <c:v>0.12005257777128668</c:v>
                </c:pt>
                <c:pt idx="253">
                  <c:v>0.12326566379436246</c:v>
                </c:pt>
                <c:pt idx="254">
                  <c:v>0.18628596465605368</c:v>
                </c:pt>
                <c:pt idx="255">
                  <c:v>0.13597195852198046</c:v>
                </c:pt>
                <c:pt idx="256">
                  <c:v>0.17095078136410125</c:v>
                </c:pt>
                <c:pt idx="257">
                  <c:v>0.15473930188403678</c:v>
                </c:pt>
                <c:pt idx="258">
                  <c:v>0.1281583175113189</c:v>
                </c:pt>
                <c:pt idx="259">
                  <c:v>9.7268876880385519E-2</c:v>
                </c:pt>
                <c:pt idx="260">
                  <c:v>8.1130422082664036E-2</c:v>
                </c:pt>
                <c:pt idx="261">
                  <c:v>0.12370381188841827</c:v>
                </c:pt>
                <c:pt idx="262">
                  <c:v>0.18650503870308158</c:v>
                </c:pt>
                <c:pt idx="263">
                  <c:v>0.2107492332408355</c:v>
                </c:pt>
                <c:pt idx="264">
                  <c:v>0.16656930042354318</c:v>
                </c:pt>
                <c:pt idx="265">
                  <c:v>8.8140791587556541E-2</c:v>
                </c:pt>
                <c:pt idx="266">
                  <c:v>8.0692273988608232E-2</c:v>
                </c:pt>
                <c:pt idx="267">
                  <c:v>0.1469986855557178</c:v>
                </c:pt>
                <c:pt idx="268">
                  <c:v>0.12808529282897635</c:v>
                </c:pt>
                <c:pt idx="269">
                  <c:v>0.1594859062363079</c:v>
                </c:pt>
                <c:pt idx="270">
                  <c:v>0.17927559515116118</c:v>
                </c:pt>
                <c:pt idx="271">
                  <c:v>0.16824886811742384</c:v>
                </c:pt>
                <c:pt idx="272">
                  <c:v>8.8213816269899117E-2</c:v>
                </c:pt>
                <c:pt idx="273">
                  <c:v>7.4339126624799232E-2</c:v>
                </c:pt>
                <c:pt idx="274">
                  <c:v>0.13173652694610793</c:v>
                </c:pt>
                <c:pt idx="275">
                  <c:v>0.10406017233825034</c:v>
                </c:pt>
                <c:pt idx="276">
                  <c:v>4.9364685263619035E-2</c:v>
                </c:pt>
                <c:pt idx="277">
                  <c:v>9.4566963633708118E-2</c:v>
                </c:pt>
                <c:pt idx="278">
                  <c:v>0.16299109098875414</c:v>
                </c:pt>
                <c:pt idx="279">
                  <c:v>0.12027165181831459</c:v>
                </c:pt>
                <c:pt idx="280">
                  <c:v>9.7122827515700394E-2</c:v>
                </c:pt>
                <c:pt idx="281">
                  <c:v>4.578647582883022E-2</c:v>
                </c:pt>
                <c:pt idx="282">
                  <c:v>7.2951657660289243E-2</c:v>
                </c:pt>
                <c:pt idx="283">
                  <c:v>5.206659851029645E-2</c:v>
                </c:pt>
                <c:pt idx="284">
                  <c:v>7.1564188695779254E-2</c:v>
                </c:pt>
                <c:pt idx="285">
                  <c:v>-5.1117277639837284E-4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12-4330-95A2-1FFE4164171E}"/>
            </c:ext>
          </c:extLst>
        </c:ser>
        <c:ser>
          <c:idx val="1"/>
          <c:order val="1"/>
          <c:tx>
            <c:strRef>
              <c:f>'[Peakstone Consumer &amp; Retail Peer Analysis_12.31.2023-Q4 2023.xlsx]Stock Graph'!$E$27</c:f>
              <c:strCache>
                <c:ptCount val="1"/>
                <c:pt idx="0">
                  <c:v>Peakstone Automotive Components &amp; Consumer Electronics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2023.xlsx]Stock Graph'!$E$29:$E$315</c:f>
              <c:numCache>
                <c:formatCode>0.0%</c:formatCode>
                <c:ptCount val="287"/>
                <c:pt idx="0">
                  <c:v>0.54262877442273549</c:v>
                </c:pt>
                <c:pt idx="1">
                  <c:v>0.42628774422735338</c:v>
                </c:pt>
                <c:pt idx="2">
                  <c:v>0.3832149200710479</c:v>
                </c:pt>
                <c:pt idx="3">
                  <c:v>0.35923623445825931</c:v>
                </c:pt>
                <c:pt idx="4">
                  <c:v>0.51376554174067512</c:v>
                </c:pt>
                <c:pt idx="5">
                  <c:v>0.45959147424511537</c:v>
                </c:pt>
                <c:pt idx="6">
                  <c:v>0.55373001776198949</c:v>
                </c:pt>
                <c:pt idx="7">
                  <c:v>0.59103019538188273</c:v>
                </c:pt>
                <c:pt idx="8">
                  <c:v>0.46092362344582588</c:v>
                </c:pt>
                <c:pt idx="9">
                  <c:v>0.2717584369449379</c:v>
                </c:pt>
                <c:pt idx="10">
                  <c:v>0.22646536412078158</c:v>
                </c:pt>
                <c:pt idx="11">
                  <c:v>0.2087033747779751</c:v>
                </c:pt>
                <c:pt idx="12">
                  <c:v>0.31705150976909419</c:v>
                </c:pt>
                <c:pt idx="13">
                  <c:v>0.46403197158081705</c:v>
                </c:pt>
                <c:pt idx="14">
                  <c:v>0.5075488454706929</c:v>
                </c:pt>
                <c:pt idx="15">
                  <c:v>0.48934280639431615</c:v>
                </c:pt>
                <c:pt idx="16">
                  <c:v>0.47069271758436937</c:v>
                </c:pt>
                <c:pt idx="17">
                  <c:v>0.62388987566607468</c:v>
                </c:pt>
                <c:pt idx="18">
                  <c:v>0.71181172291296613</c:v>
                </c:pt>
                <c:pt idx="19">
                  <c:v>0.75888099467140324</c:v>
                </c:pt>
                <c:pt idx="20">
                  <c:v>0.60657193605683835</c:v>
                </c:pt>
                <c:pt idx="21">
                  <c:v>0.6087921847246891</c:v>
                </c:pt>
                <c:pt idx="22">
                  <c:v>0.47824156305506216</c:v>
                </c:pt>
                <c:pt idx="23">
                  <c:v>0.43872113676731789</c:v>
                </c:pt>
                <c:pt idx="24">
                  <c:v>0.46714031971580816</c:v>
                </c:pt>
                <c:pt idx="25">
                  <c:v>0.5315275310834815</c:v>
                </c:pt>
                <c:pt idx="26">
                  <c:v>0.62877442273534634</c:v>
                </c:pt>
                <c:pt idx="27">
                  <c:v>0.48223801065719374</c:v>
                </c:pt>
                <c:pt idx="28">
                  <c:v>0.82104795737122549</c:v>
                </c:pt>
                <c:pt idx="29">
                  <c:v>0.91696269982238021</c:v>
                </c:pt>
                <c:pt idx="30">
                  <c:v>0.82637655417406763</c:v>
                </c:pt>
                <c:pt idx="31">
                  <c:v>0.56971580817051515</c:v>
                </c:pt>
                <c:pt idx="32">
                  <c:v>0.59458259325044394</c:v>
                </c:pt>
                <c:pt idx="33">
                  <c:v>0.50222024866785075</c:v>
                </c:pt>
                <c:pt idx="34">
                  <c:v>0.69982238010657205</c:v>
                </c:pt>
                <c:pt idx="35">
                  <c:v>0.79662522202486685</c:v>
                </c:pt>
                <c:pt idx="36">
                  <c:v>0.82593250444049726</c:v>
                </c:pt>
                <c:pt idx="37">
                  <c:v>0.68028419182948507</c:v>
                </c:pt>
                <c:pt idx="38">
                  <c:v>0.46047957371225584</c:v>
                </c:pt>
                <c:pt idx="39">
                  <c:v>0.3943161634103019</c:v>
                </c:pt>
                <c:pt idx="40">
                  <c:v>0.64209591474245109</c:v>
                </c:pt>
                <c:pt idx="41">
                  <c:v>0.64387211367673192</c:v>
                </c:pt>
                <c:pt idx="42">
                  <c:v>0.72868561278863231</c:v>
                </c:pt>
                <c:pt idx="43">
                  <c:v>0.60124333925399653</c:v>
                </c:pt>
                <c:pt idx="44">
                  <c:v>0.53952042628774433</c:v>
                </c:pt>
                <c:pt idx="45">
                  <c:v>0.43472468916518664</c:v>
                </c:pt>
                <c:pt idx="46">
                  <c:v>0.56438721136767311</c:v>
                </c:pt>
                <c:pt idx="47">
                  <c:v>0.56660746003552409</c:v>
                </c:pt>
                <c:pt idx="48">
                  <c:v>0.72069271758436948</c:v>
                </c:pt>
                <c:pt idx="49">
                  <c:v>0.69671403197158088</c:v>
                </c:pt>
                <c:pt idx="50">
                  <c:v>0.63543516873889871</c:v>
                </c:pt>
                <c:pt idx="51">
                  <c:v>0.66385435168738893</c:v>
                </c:pt>
                <c:pt idx="52">
                  <c:v>0.74777975133214925</c:v>
                </c:pt>
                <c:pt idx="53">
                  <c:v>0.7149200710479573</c:v>
                </c:pt>
                <c:pt idx="54">
                  <c:v>0.63987566607460034</c:v>
                </c:pt>
                <c:pt idx="55">
                  <c:v>0.93428063943161643</c:v>
                </c:pt>
                <c:pt idx="56">
                  <c:v>0.92317939609236244</c:v>
                </c:pt>
                <c:pt idx="57">
                  <c:v>0.9502664298401422</c:v>
                </c:pt>
                <c:pt idx="58">
                  <c:v>1.1589698046181172</c:v>
                </c:pt>
                <c:pt idx="59">
                  <c:v>0.93694493783303723</c:v>
                </c:pt>
                <c:pt idx="60">
                  <c:v>1.0457371225577266</c:v>
                </c:pt>
                <c:pt idx="61">
                  <c:v>1.008436944937833</c:v>
                </c:pt>
                <c:pt idx="62">
                  <c:v>1.1425399644760215</c:v>
                </c:pt>
                <c:pt idx="63">
                  <c:v>1.0013321492007106</c:v>
                </c:pt>
                <c:pt idx="64">
                  <c:v>1.0883658969804619</c:v>
                </c:pt>
                <c:pt idx="65">
                  <c:v>1.2118117229129663</c:v>
                </c:pt>
                <c:pt idx="66">
                  <c:v>1.2784191829484903</c:v>
                </c:pt>
                <c:pt idx="67">
                  <c:v>1.1678507992895204</c:v>
                </c:pt>
                <c:pt idx="68">
                  <c:v>1.1669626998223801</c:v>
                </c:pt>
                <c:pt idx="69">
                  <c:v>1.1327708703374779</c:v>
                </c:pt>
                <c:pt idx="70">
                  <c:v>1.0870337477797514</c:v>
                </c:pt>
                <c:pt idx="71">
                  <c:v>1.1225577264653641</c:v>
                </c:pt>
                <c:pt idx="72">
                  <c:v>1.1882770870337478</c:v>
                </c:pt>
                <c:pt idx="73">
                  <c:v>1.3494671403197156</c:v>
                </c:pt>
                <c:pt idx="74">
                  <c:v>1.27753108348135</c:v>
                </c:pt>
                <c:pt idx="75">
                  <c:v>1.2837477797513321</c:v>
                </c:pt>
                <c:pt idx="76">
                  <c:v>1.5244227353463586</c:v>
                </c:pt>
                <c:pt idx="77">
                  <c:v>1.510213143872114</c:v>
                </c:pt>
                <c:pt idx="78">
                  <c:v>1.4866785079928955</c:v>
                </c:pt>
                <c:pt idx="79">
                  <c:v>1.5865896980461813</c:v>
                </c:pt>
                <c:pt idx="80">
                  <c:v>1.3867673179396094</c:v>
                </c:pt>
                <c:pt idx="81">
                  <c:v>1.3343694493783305</c:v>
                </c:pt>
                <c:pt idx="82">
                  <c:v>1.4160746003552396</c:v>
                </c:pt>
                <c:pt idx="83">
                  <c:v>1.4600355239786855</c:v>
                </c:pt>
                <c:pt idx="84">
                  <c:v>0.91207815275310844</c:v>
                </c:pt>
                <c:pt idx="85">
                  <c:v>0.84635879218472465</c:v>
                </c:pt>
                <c:pt idx="86">
                  <c:v>0.86145648312611023</c:v>
                </c:pt>
                <c:pt idx="87">
                  <c:v>1.0008880994671405</c:v>
                </c:pt>
                <c:pt idx="88">
                  <c:v>0.82904085257548843</c:v>
                </c:pt>
                <c:pt idx="89">
                  <c:v>0.55328596802841912</c:v>
                </c:pt>
                <c:pt idx="90">
                  <c:v>0.70293072824156311</c:v>
                </c:pt>
                <c:pt idx="91">
                  <c:v>0.66607460035523991</c:v>
                </c:pt>
                <c:pt idx="92">
                  <c:v>0.73179396092362348</c:v>
                </c:pt>
                <c:pt idx="93">
                  <c:v>0.75577264653641207</c:v>
                </c:pt>
                <c:pt idx="94">
                  <c:v>0.80239786856127904</c:v>
                </c:pt>
                <c:pt idx="95">
                  <c:v>0.7277975133214919</c:v>
                </c:pt>
                <c:pt idx="96">
                  <c:v>0.70337477797513326</c:v>
                </c:pt>
                <c:pt idx="97">
                  <c:v>0.57682060390763756</c:v>
                </c:pt>
                <c:pt idx="98">
                  <c:v>0.47557726465364109</c:v>
                </c:pt>
                <c:pt idx="99">
                  <c:v>0.48978685612788625</c:v>
                </c:pt>
                <c:pt idx="100">
                  <c:v>0.42761989342806389</c:v>
                </c:pt>
                <c:pt idx="101">
                  <c:v>0.23312611012433393</c:v>
                </c:pt>
                <c:pt idx="102">
                  <c:v>0.20603907637655419</c:v>
                </c:pt>
                <c:pt idx="103">
                  <c:v>0.19804618117229134</c:v>
                </c:pt>
                <c:pt idx="104">
                  <c:v>-5.4618117229129681E-2</c:v>
                </c:pt>
                <c:pt idx="105">
                  <c:v>-8.9698046181172275E-2</c:v>
                </c:pt>
                <c:pt idx="106">
                  <c:v>0.28197158081705159</c:v>
                </c:pt>
                <c:pt idx="107">
                  <c:v>0.53863232682060391</c:v>
                </c:pt>
                <c:pt idx="108">
                  <c:v>0.49333925399644774</c:v>
                </c:pt>
                <c:pt idx="109">
                  <c:v>0.74245115452930743</c:v>
                </c:pt>
                <c:pt idx="110">
                  <c:v>0.83925399644760224</c:v>
                </c:pt>
                <c:pt idx="111">
                  <c:v>0.94316163410301945</c:v>
                </c:pt>
                <c:pt idx="112">
                  <c:v>0.94493783303730006</c:v>
                </c:pt>
                <c:pt idx="113">
                  <c:v>0.86722912966252208</c:v>
                </c:pt>
                <c:pt idx="114">
                  <c:v>0.98001776198934298</c:v>
                </c:pt>
                <c:pt idx="115">
                  <c:v>0.93827708703374779</c:v>
                </c:pt>
                <c:pt idx="116">
                  <c:v>0.72024866785079944</c:v>
                </c:pt>
                <c:pt idx="117">
                  <c:v>0.56083481349911191</c:v>
                </c:pt>
                <c:pt idx="118">
                  <c:v>0.65941385435168731</c:v>
                </c:pt>
                <c:pt idx="119">
                  <c:v>0.72202486678508004</c:v>
                </c:pt>
                <c:pt idx="120">
                  <c:v>0.60124333925399653</c:v>
                </c:pt>
                <c:pt idx="121">
                  <c:v>0.75888099467140324</c:v>
                </c:pt>
                <c:pt idx="122">
                  <c:v>0.81039076376554187</c:v>
                </c:pt>
                <c:pt idx="123">
                  <c:v>0.7748667850799289</c:v>
                </c:pt>
                <c:pt idx="124">
                  <c:v>0.82149200710479586</c:v>
                </c:pt>
                <c:pt idx="125">
                  <c:v>0.81838365896980481</c:v>
                </c:pt>
                <c:pt idx="126">
                  <c:v>0.57548845470692711</c:v>
                </c:pt>
                <c:pt idx="127">
                  <c:v>0.6429840142095915</c:v>
                </c:pt>
                <c:pt idx="128">
                  <c:v>0.83348134991119005</c:v>
                </c:pt>
                <c:pt idx="129">
                  <c:v>0.7895204262877441</c:v>
                </c:pt>
                <c:pt idx="130">
                  <c:v>0.72912966252220246</c:v>
                </c:pt>
                <c:pt idx="131">
                  <c:v>0.60923623445825947</c:v>
                </c:pt>
                <c:pt idx="132">
                  <c:v>0.68694493783303745</c:v>
                </c:pt>
                <c:pt idx="133">
                  <c:v>0.77575488454706942</c:v>
                </c:pt>
                <c:pt idx="134">
                  <c:v>0.69982238010657205</c:v>
                </c:pt>
                <c:pt idx="135">
                  <c:v>0.71580817051509771</c:v>
                </c:pt>
                <c:pt idx="136">
                  <c:v>0.65097690941385433</c:v>
                </c:pt>
                <c:pt idx="137">
                  <c:v>0.50621669626998234</c:v>
                </c:pt>
                <c:pt idx="138">
                  <c:v>0.53774422735346372</c:v>
                </c:pt>
                <c:pt idx="139">
                  <c:v>0.68516873889875685</c:v>
                </c:pt>
                <c:pt idx="140">
                  <c:v>0.58747779751332152</c:v>
                </c:pt>
                <c:pt idx="141">
                  <c:v>0.59991119005328608</c:v>
                </c:pt>
                <c:pt idx="142">
                  <c:v>0.50444049733570173</c:v>
                </c:pt>
                <c:pt idx="143">
                  <c:v>0.66074600355239788</c:v>
                </c:pt>
                <c:pt idx="144">
                  <c:v>0.78063943161634108</c:v>
                </c:pt>
                <c:pt idx="145">
                  <c:v>0.77619893428063946</c:v>
                </c:pt>
                <c:pt idx="146">
                  <c:v>0.89831261101243343</c:v>
                </c:pt>
                <c:pt idx="147">
                  <c:v>0.87166962699822381</c:v>
                </c:pt>
                <c:pt idx="148">
                  <c:v>0.66651865008881006</c:v>
                </c:pt>
                <c:pt idx="149">
                  <c:v>0.74777975133214925</c:v>
                </c:pt>
                <c:pt idx="150">
                  <c:v>0.74955595026642985</c:v>
                </c:pt>
                <c:pt idx="151">
                  <c:v>0.94982238010657183</c:v>
                </c:pt>
                <c:pt idx="152">
                  <c:v>0.91829484902309078</c:v>
                </c:pt>
                <c:pt idx="153">
                  <c:v>0.6780639431616341</c:v>
                </c:pt>
                <c:pt idx="154">
                  <c:v>0.6301065719360569</c:v>
                </c:pt>
                <c:pt idx="155">
                  <c:v>0.83969804618117228</c:v>
                </c:pt>
                <c:pt idx="156">
                  <c:v>0.86922735346358793</c:v>
                </c:pt>
                <c:pt idx="157">
                  <c:v>0.83103907637655416</c:v>
                </c:pt>
                <c:pt idx="158">
                  <c:v>0.99800177619893415</c:v>
                </c:pt>
                <c:pt idx="159">
                  <c:v>0.94826820603907647</c:v>
                </c:pt>
                <c:pt idx="160">
                  <c:v>0.84103019538188284</c:v>
                </c:pt>
                <c:pt idx="161">
                  <c:v>0.93117229129662538</c:v>
                </c:pt>
                <c:pt idx="162">
                  <c:v>0.96591918294849033</c:v>
                </c:pt>
                <c:pt idx="163">
                  <c:v>0.87866341030195372</c:v>
                </c:pt>
                <c:pt idx="164">
                  <c:v>0.93128330373001778</c:v>
                </c:pt>
                <c:pt idx="165">
                  <c:v>0.90008880994671403</c:v>
                </c:pt>
                <c:pt idx="166">
                  <c:v>0.9484902309058616</c:v>
                </c:pt>
                <c:pt idx="167">
                  <c:v>0.91496447602131448</c:v>
                </c:pt>
                <c:pt idx="168">
                  <c:v>1.0253108348134992</c:v>
                </c:pt>
                <c:pt idx="169">
                  <c:v>0.99511545293072823</c:v>
                </c:pt>
                <c:pt idx="170">
                  <c:v>0.75044404973357026</c:v>
                </c:pt>
                <c:pt idx="171">
                  <c:v>0.76099023090586149</c:v>
                </c:pt>
                <c:pt idx="172">
                  <c:v>0.7746447602131441</c:v>
                </c:pt>
                <c:pt idx="173">
                  <c:v>0.74822380106571929</c:v>
                </c:pt>
                <c:pt idx="174">
                  <c:v>0.65963587921847255</c:v>
                </c:pt>
                <c:pt idx="175">
                  <c:v>0.65452930728241554</c:v>
                </c:pt>
                <c:pt idx="176">
                  <c:v>0.59880106571936076</c:v>
                </c:pt>
                <c:pt idx="177">
                  <c:v>0.57937388987566618</c:v>
                </c:pt>
                <c:pt idx="178">
                  <c:v>0.72568827708703365</c:v>
                </c:pt>
                <c:pt idx="179">
                  <c:v>0.69915630550621677</c:v>
                </c:pt>
                <c:pt idx="180">
                  <c:v>0.65364120781527546</c:v>
                </c:pt>
                <c:pt idx="181">
                  <c:v>0.57937388987566618</c:v>
                </c:pt>
                <c:pt idx="182">
                  <c:v>0.59125222024866797</c:v>
                </c:pt>
                <c:pt idx="183">
                  <c:v>0.5959147424511545</c:v>
                </c:pt>
                <c:pt idx="184">
                  <c:v>0.63543516873889871</c:v>
                </c:pt>
                <c:pt idx="185">
                  <c:v>0.63854351687388988</c:v>
                </c:pt>
                <c:pt idx="186">
                  <c:v>0.56172291296625232</c:v>
                </c:pt>
                <c:pt idx="187">
                  <c:v>0.64342806394316154</c:v>
                </c:pt>
                <c:pt idx="188">
                  <c:v>0.65808170515097708</c:v>
                </c:pt>
                <c:pt idx="189">
                  <c:v>0.54706927175843711</c:v>
                </c:pt>
                <c:pt idx="190">
                  <c:v>0.61500888099467133</c:v>
                </c:pt>
                <c:pt idx="191">
                  <c:v>0.57238010657193594</c:v>
                </c:pt>
                <c:pt idx="192">
                  <c:v>0.46536412078152756</c:v>
                </c:pt>
                <c:pt idx="193">
                  <c:v>0.38365896980461817</c:v>
                </c:pt>
                <c:pt idx="194">
                  <c:v>0.42273534635879217</c:v>
                </c:pt>
                <c:pt idx="195">
                  <c:v>0.45781527531083477</c:v>
                </c:pt>
                <c:pt idx="196">
                  <c:v>0.43428063943161627</c:v>
                </c:pt>
                <c:pt idx="197">
                  <c:v>0.35346358792184729</c:v>
                </c:pt>
                <c:pt idx="198">
                  <c:v>0.40008880994671409</c:v>
                </c:pt>
                <c:pt idx="199">
                  <c:v>0.40186500888099469</c:v>
                </c:pt>
                <c:pt idx="200">
                  <c:v>0.40053285968028418</c:v>
                </c:pt>
                <c:pt idx="201">
                  <c:v>0.36634103019538189</c:v>
                </c:pt>
                <c:pt idx="202">
                  <c:v>0.28285968028419189</c:v>
                </c:pt>
                <c:pt idx="203">
                  <c:v>0.29795737122557731</c:v>
                </c:pt>
                <c:pt idx="204">
                  <c:v>0.31438721136767328</c:v>
                </c:pt>
                <c:pt idx="205">
                  <c:v>0.3574600355239787</c:v>
                </c:pt>
                <c:pt idx="206">
                  <c:v>0.37477797513321498</c:v>
                </c:pt>
                <c:pt idx="207">
                  <c:v>0.43783303730017775</c:v>
                </c:pt>
                <c:pt idx="208">
                  <c:v>0.37477797513321498</c:v>
                </c:pt>
                <c:pt idx="209">
                  <c:v>0.42895204262877445</c:v>
                </c:pt>
                <c:pt idx="210">
                  <c:v>0.46669626998223807</c:v>
                </c:pt>
                <c:pt idx="211">
                  <c:v>0.34325044404973359</c:v>
                </c:pt>
                <c:pt idx="212">
                  <c:v>0.31838365896980469</c:v>
                </c:pt>
                <c:pt idx="213">
                  <c:v>0.30373001776198932</c:v>
                </c:pt>
                <c:pt idx="214">
                  <c:v>0.31305506216696272</c:v>
                </c:pt>
                <c:pt idx="215">
                  <c:v>0.51021314387211358</c:v>
                </c:pt>
                <c:pt idx="216">
                  <c:v>0.49511545293072834</c:v>
                </c:pt>
                <c:pt idx="217">
                  <c:v>0.60968028419182951</c:v>
                </c:pt>
                <c:pt idx="218">
                  <c:v>0.61367673179396109</c:v>
                </c:pt>
                <c:pt idx="219">
                  <c:v>0.58747779751332152</c:v>
                </c:pt>
                <c:pt idx="220">
                  <c:v>0.59635879218472487</c:v>
                </c:pt>
                <c:pt idx="221">
                  <c:v>0.46314387211367691</c:v>
                </c:pt>
                <c:pt idx="222">
                  <c:v>0.3201598579040853</c:v>
                </c:pt>
                <c:pt idx="223">
                  <c:v>0.33880994671403192</c:v>
                </c:pt>
                <c:pt idx="224">
                  <c:v>0.31083481349911191</c:v>
                </c:pt>
                <c:pt idx="225">
                  <c:v>0.43472468916518664</c:v>
                </c:pt>
                <c:pt idx="226">
                  <c:v>0.39920071047957378</c:v>
                </c:pt>
                <c:pt idx="227">
                  <c:v>0.43894316163410307</c:v>
                </c:pt>
                <c:pt idx="228">
                  <c:v>0.47557726465364109</c:v>
                </c:pt>
                <c:pt idx="229">
                  <c:v>0.60346358792184729</c:v>
                </c:pt>
                <c:pt idx="230">
                  <c:v>0.55950266429840134</c:v>
                </c:pt>
                <c:pt idx="231">
                  <c:v>0.58525754884547088</c:v>
                </c:pt>
                <c:pt idx="232">
                  <c:v>0.56838365896980469</c:v>
                </c:pt>
                <c:pt idx="233">
                  <c:v>0.5803730017761991</c:v>
                </c:pt>
                <c:pt idx="234">
                  <c:v>0.62388987566607468</c:v>
                </c:pt>
                <c:pt idx="235">
                  <c:v>0.65674955595026652</c:v>
                </c:pt>
                <c:pt idx="236">
                  <c:v>0.68960923623445813</c:v>
                </c:pt>
                <c:pt idx="237">
                  <c:v>0.65674955595026652</c:v>
                </c:pt>
                <c:pt idx="238">
                  <c:v>0.7122557726465365</c:v>
                </c:pt>
                <c:pt idx="239">
                  <c:v>0.6043516873889877</c:v>
                </c:pt>
                <c:pt idx="240">
                  <c:v>0.70248667850799307</c:v>
                </c:pt>
                <c:pt idx="241">
                  <c:v>0.78685612788632342</c:v>
                </c:pt>
                <c:pt idx="242">
                  <c:v>0.77175843694493784</c:v>
                </c:pt>
                <c:pt idx="243">
                  <c:v>0.75621669626998211</c:v>
                </c:pt>
                <c:pt idx="244">
                  <c:v>0.65452930728241554</c:v>
                </c:pt>
                <c:pt idx="245">
                  <c:v>0.6154529307282417</c:v>
                </c:pt>
                <c:pt idx="246">
                  <c:v>0.55106571936056836</c:v>
                </c:pt>
                <c:pt idx="247">
                  <c:v>0.48756660746003555</c:v>
                </c:pt>
                <c:pt idx="248">
                  <c:v>0.57060390763765534</c:v>
                </c:pt>
                <c:pt idx="249">
                  <c:v>0.62344582593250453</c:v>
                </c:pt>
                <c:pt idx="250">
                  <c:v>0.68738898756660749</c:v>
                </c:pt>
                <c:pt idx="251">
                  <c:v>0.5572824156305507</c:v>
                </c:pt>
                <c:pt idx="252">
                  <c:v>0.56261101243339251</c:v>
                </c:pt>
                <c:pt idx="253">
                  <c:v>0.66119005328596792</c:v>
                </c:pt>
                <c:pt idx="254">
                  <c:v>0.67584369449378345</c:v>
                </c:pt>
                <c:pt idx="255">
                  <c:v>0.60834813499111895</c:v>
                </c:pt>
                <c:pt idx="256">
                  <c:v>0.62300177619893415</c:v>
                </c:pt>
                <c:pt idx="257">
                  <c:v>0.49733570159857904</c:v>
                </c:pt>
                <c:pt idx="258">
                  <c:v>0.51998223801065713</c:v>
                </c:pt>
                <c:pt idx="259">
                  <c:v>0.49733570159857904</c:v>
                </c:pt>
                <c:pt idx="260">
                  <c:v>0.44094138543516892</c:v>
                </c:pt>
                <c:pt idx="261">
                  <c:v>0.54218472468916512</c:v>
                </c:pt>
                <c:pt idx="262">
                  <c:v>0.51376554174067512</c:v>
                </c:pt>
                <c:pt idx="263">
                  <c:v>0.60746003552397887</c:v>
                </c:pt>
                <c:pt idx="264">
                  <c:v>0.59635879218472487</c:v>
                </c:pt>
                <c:pt idx="265">
                  <c:v>0.58703374777975148</c:v>
                </c:pt>
                <c:pt idx="266">
                  <c:v>0.6154529307282417</c:v>
                </c:pt>
                <c:pt idx="267">
                  <c:v>0.63898756660745992</c:v>
                </c:pt>
                <c:pt idx="268">
                  <c:v>0.63410301953818815</c:v>
                </c:pt>
                <c:pt idx="269">
                  <c:v>0.64786856127886328</c:v>
                </c:pt>
                <c:pt idx="270">
                  <c:v>0.66030195381882772</c:v>
                </c:pt>
                <c:pt idx="271">
                  <c:v>0.62788632326820593</c:v>
                </c:pt>
                <c:pt idx="272">
                  <c:v>0.5803730017761991</c:v>
                </c:pt>
                <c:pt idx="273">
                  <c:v>0.51554174067495573</c:v>
                </c:pt>
                <c:pt idx="274">
                  <c:v>0.47735346358792202</c:v>
                </c:pt>
                <c:pt idx="275">
                  <c:v>0.44005328596802845</c:v>
                </c:pt>
                <c:pt idx="276">
                  <c:v>0.33925399644760218</c:v>
                </c:pt>
                <c:pt idx="277">
                  <c:v>0.41207815275310838</c:v>
                </c:pt>
                <c:pt idx="278">
                  <c:v>0.36589698046181179</c:v>
                </c:pt>
                <c:pt idx="279">
                  <c:v>0.34236234458259329</c:v>
                </c:pt>
                <c:pt idx="280">
                  <c:v>0.3441385435168739</c:v>
                </c:pt>
                <c:pt idx="281">
                  <c:v>0.1847246891651865</c:v>
                </c:pt>
                <c:pt idx="282">
                  <c:v>0.17406749555950274</c:v>
                </c:pt>
                <c:pt idx="283">
                  <c:v>0.1847246891651865</c:v>
                </c:pt>
                <c:pt idx="284">
                  <c:v>0.11190053285968027</c:v>
                </c:pt>
                <c:pt idx="285">
                  <c:v>-3.4191829484902292E-2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2-4330-95A2-1FFE4164171E}"/>
            </c:ext>
          </c:extLst>
        </c:ser>
        <c:ser>
          <c:idx val="2"/>
          <c:order val="2"/>
          <c:tx>
            <c:strRef>
              <c:f>'[Peakstone Consumer &amp; Retail Peer Analysis_12.31.2023-Q4 2023.xlsx]Stock Graph'!$F$27</c:f>
              <c:strCache>
                <c:ptCount val="1"/>
                <c:pt idx="0">
                  <c:v>Peakstone Retailing &amp; Consumer Services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2023.xlsx]Stock Graph'!$F$29:$F$315</c:f>
              <c:numCache>
                <c:formatCode>0.0%</c:formatCode>
                <c:ptCount val="287"/>
                <c:pt idx="0">
                  <c:v>2.5545802385775378</c:v>
                </c:pt>
                <c:pt idx="1">
                  <c:v>2.3880261084852576</c:v>
                </c:pt>
                <c:pt idx="2">
                  <c:v>2.2940580688723831</c:v>
                </c:pt>
                <c:pt idx="3">
                  <c:v>2.1978392977717758</c:v>
                </c:pt>
                <c:pt idx="4">
                  <c:v>2.0862030159801934</c:v>
                </c:pt>
                <c:pt idx="5">
                  <c:v>2.0434391177132567</c:v>
                </c:pt>
                <c:pt idx="6">
                  <c:v>2.0282466801710557</c:v>
                </c:pt>
                <c:pt idx="7">
                  <c:v>2.0407382399279763</c:v>
                </c:pt>
                <c:pt idx="8">
                  <c:v>1.9206617150573932</c:v>
                </c:pt>
                <c:pt idx="9">
                  <c:v>1.9256133243304074</c:v>
                </c:pt>
                <c:pt idx="10">
                  <c:v>1.6365068647310377</c:v>
                </c:pt>
                <c:pt idx="11">
                  <c:v>1.5508665316227774</c:v>
                </c:pt>
                <c:pt idx="12">
                  <c:v>1.5755120414134594</c:v>
                </c:pt>
                <c:pt idx="13">
                  <c:v>1.6503488633805985</c:v>
                </c:pt>
                <c:pt idx="14">
                  <c:v>1.8251181634031062</c:v>
                </c:pt>
                <c:pt idx="15">
                  <c:v>1.8714832320504158</c:v>
                </c:pt>
                <c:pt idx="16">
                  <c:v>1.929664641008328</c:v>
                </c:pt>
                <c:pt idx="17">
                  <c:v>2.0033760972315999</c:v>
                </c:pt>
                <c:pt idx="18">
                  <c:v>1.9718658564033313</c:v>
                </c:pt>
                <c:pt idx="19">
                  <c:v>1.9240378122889943</c:v>
                </c:pt>
                <c:pt idx="20">
                  <c:v>1.9390051766824219</c:v>
                </c:pt>
                <c:pt idx="21">
                  <c:v>1.8181408957911322</c:v>
                </c:pt>
                <c:pt idx="22">
                  <c:v>1.8820616700427639</c:v>
                </c:pt>
                <c:pt idx="23">
                  <c:v>2.013841998649561</c:v>
                </c:pt>
                <c:pt idx="24">
                  <c:v>2.0775376997524195</c:v>
                </c:pt>
                <c:pt idx="25">
                  <c:v>2.141908620301598</c:v>
                </c:pt>
                <c:pt idx="26">
                  <c:v>2.0716857978843128</c:v>
                </c:pt>
                <c:pt idx="27">
                  <c:v>1.9641008327706502</c:v>
                </c:pt>
                <c:pt idx="28">
                  <c:v>2.0707855052892188</c:v>
                </c:pt>
                <c:pt idx="29">
                  <c:v>2.1327931577762773</c:v>
                </c:pt>
                <c:pt idx="30">
                  <c:v>2.0815890164303394</c:v>
                </c:pt>
                <c:pt idx="31">
                  <c:v>1.986158001350439</c:v>
                </c:pt>
                <c:pt idx="32">
                  <c:v>1.9320279090704473</c:v>
                </c:pt>
                <c:pt idx="33">
                  <c:v>1.8733963538149903</c:v>
                </c:pt>
                <c:pt idx="34">
                  <c:v>1.9837947332883183</c:v>
                </c:pt>
                <c:pt idx="35">
                  <c:v>1.979743416610398</c:v>
                </c:pt>
                <c:pt idx="36">
                  <c:v>1.9705154175106907</c:v>
                </c:pt>
                <c:pt idx="37">
                  <c:v>1.8417735764123337</c:v>
                </c:pt>
                <c:pt idx="38">
                  <c:v>1.5824893090254333</c:v>
                </c:pt>
                <c:pt idx="39">
                  <c:v>1.6024082826918746</c:v>
                </c:pt>
                <c:pt idx="40">
                  <c:v>1.8621426963763226</c:v>
                </c:pt>
                <c:pt idx="41">
                  <c:v>1.8696826468602294</c:v>
                </c:pt>
                <c:pt idx="42">
                  <c:v>2.0802385775376995</c:v>
                </c:pt>
                <c:pt idx="43">
                  <c:v>2.0510916047715506</c:v>
                </c:pt>
                <c:pt idx="44">
                  <c:v>1.7374521719558855</c:v>
                </c:pt>
                <c:pt idx="45">
                  <c:v>1.6200765248705826</c:v>
                </c:pt>
                <c:pt idx="46">
                  <c:v>1.6240153049741166</c:v>
                </c:pt>
                <c:pt idx="47">
                  <c:v>1.7180958811613776</c:v>
                </c:pt>
                <c:pt idx="48">
                  <c:v>1.9486833220796755</c:v>
                </c:pt>
                <c:pt idx="49">
                  <c:v>1.809419311276165</c:v>
                </c:pt>
                <c:pt idx="50">
                  <c:v>1.911225523295071</c:v>
                </c:pt>
                <c:pt idx="51">
                  <c:v>2.4580970065271215</c:v>
                </c:pt>
                <c:pt idx="52">
                  <c:v>2.536686923250056</c:v>
                </c:pt>
                <c:pt idx="53">
                  <c:v>2.5228505514292139</c:v>
                </c:pt>
                <c:pt idx="54">
                  <c:v>2.0849651136619398</c:v>
                </c:pt>
                <c:pt idx="55">
                  <c:v>2.3327706504613994</c:v>
                </c:pt>
                <c:pt idx="56">
                  <c:v>2.4114280891289668</c:v>
                </c:pt>
                <c:pt idx="57">
                  <c:v>2.2062007652487061</c:v>
                </c:pt>
                <c:pt idx="58">
                  <c:v>2.5398829619626375</c:v>
                </c:pt>
                <c:pt idx="59">
                  <c:v>2.6661996398829619</c:v>
                </c:pt>
                <c:pt idx="60">
                  <c:v>2.5825118163403102</c:v>
                </c:pt>
                <c:pt idx="61">
                  <c:v>2.5048165653837495</c:v>
                </c:pt>
                <c:pt idx="62">
                  <c:v>2.5981037587215838</c:v>
                </c:pt>
                <c:pt idx="63">
                  <c:v>2.5175725860904796</c:v>
                </c:pt>
                <c:pt idx="64">
                  <c:v>2.5445757371145623</c:v>
                </c:pt>
                <c:pt idx="65">
                  <c:v>2.4021269412559079</c:v>
                </c:pt>
                <c:pt idx="66">
                  <c:v>2.4248930902543329</c:v>
                </c:pt>
                <c:pt idx="67">
                  <c:v>2.4303679945982442</c:v>
                </c:pt>
                <c:pt idx="68">
                  <c:v>2.3137238352464546</c:v>
                </c:pt>
                <c:pt idx="69">
                  <c:v>2.3904681521494489</c:v>
                </c:pt>
                <c:pt idx="70">
                  <c:v>2.4671618275939675</c:v>
                </c:pt>
                <c:pt idx="71">
                  <c:v>2.5113324330407383</c:v>
                </c:pt>
                <c:pt idx="72">
                  <c:v>2.3147985595318477</c:v>
                </c:pt>
                <c:pt idx="73">
                  <c:v>2.3305367994598245</c:v>
                </c:pt>
                <c:pt idx="74">
                  <c:v>2.2233119513841997</c:v>
                </c:pt>
                <c:pt idx="75">
                  <c:v>2.2045352239477829</c:v>
                </c:pt>
                <c:pt idx="76">
                  <c:v>2.3994035561557507</c:v>
                </c:pt>
                <c:pt idx="77">
                  <c:v>2.3538374971865861</c:v>
                </c:pt>
                <c:pt idx="78">
                  <c:v>1.8606797209092958</c:v>
                </c:pt>
                <c:pt idx="79">
                  <c:v>2.0174431690299346</c:v>
                </c:pt>
                <c:pt idx="80">
                  <c:v>1.8703578663065494</c:v>
                </c:pt>
                <c:pt idx="81">
                  <c:v>2.1443281566509111</c:v>
                </c:pt>
                <c:pt idx="82">
                  <c:v>2.142893315327481</c:v>
                </c:pt>
                <c:pt idx="83">
                  <c:v>1.6796083727211344</c:v>
                </c:pt>
                <c:pt idx="84">
                  <c:v>1.5535674094080578</c:v>
                </c:pt>
                <c:pt idx="85">
                  <c:v>1.5988071123115011</c:v>
                </c:pt>
                <c:pt idx="86">
                  <c:v>1.946331307674994</c:v>
                </c:pt>
                <c:pt idx="87">
                  <c:v>1.6357191087103311</c:v>
                </c:pt>
                <c:pt idx="88">
                  <c:v>1.3483006977267613</c:v>
                </c:pt>
                <c:pt idx="89">
                  <c:v>1.038487508440243</c:v>
                </c:pt>
                <c:pt idx="90">
                  <c:v>1.1160252081926627</c:v>
                </c:pt>
                <c:pt idx="91">
                  <c:v>1.0608822867431915</c:v>
                </c:pt>
                <c:pt idx="92">
                  <c:v>1.0453522394778303</c:v>
                </c:pt>
                <c:pt idx="93">
                  <c:v>1.0949808687823543</c:v>
                </c:pt>
                <c:pt idx="94">
                  <c:v>1.0644834571235651</c:v>
                </c:pt>
                <c:pt idx="95">
                  <c:v>0.96398829619626358</c:v>
                </c:pt>
                <c:pt idx="96">
                  <c:v>0.91953634931352679</c:v>
                </c:pt>
                <c:pt idx="97">
                  <c:v>0.82849426063470621</c:v>
                </c:pt>
                <c:pt idx="98">
                  <c:v>0.75500787756020693</c:v>
                </c:pt>
                <c:pt idx="99">
                  <c:v>0.89882961962637875</c:v>
                </c:pt>
                <c:pt idx="100">
                  <c:v>0.90231825343236571</c:v>
                </c:pt>
                <c:pt idx="101">
                  <c:v>0.72676119738915146</c:v>
                </c:pt>
                <c:pt idx="102">
                  <c:v>0.75376997524195366</c:v>
                </c:pt>
                <c:pt idx="103">
                  <c:v>0.79822192212469079</c:v>
                </c:pt>
                <c:pt idx="104">
                  <c:v>0.34188611298672061</c:v>
                </c:pt>
                <c:pt idx="105">
                  <c:v>0.34683772225973453</c:v>
                </c:pt>
                <c:pt idx="106">
                  <c:v>1.0239702903443622</c:v>
                </c:pt>
                <c:pt idx="107">
                  <c:v>1.344232500562683</c:v>
                </c:pt>
                <c:pt idx="108">
                  <c:v>1.3182984469952737</c:v>
                </c:pt>
                <c:pt idx="109">
                  <c:v>1.2289218996173759</c:v>
                </c:pt>
                <c:pt idx="110">
                  <c:v>1.2040063020481657</c:v>
                </c:pt>
                <c:pt idx="111">
                  <c:v>1.1988521269412558</c:v>
                </c:pt>
                <c:pt idx="112">
                  <c:v>1.1174544226873733</c:v>
                </c:pt>
                <c:pt idx="113">
                  <c:v>1.1461850101282918</c:v>
                </c:pt>
                <c:pt idx="114">
                  <c:v>1.0847906819716409</c:v>
                </c:pt>
                <c:pt idx="115">
                  <c:v>1.0918523520144048</c:v>
                </c:pt>
                <c:pt idx="116">
                  <c:v>1.0146916497861809</c:v>
                </c:pt>
                <c:pt idx="117">
                  <c:v>1.0294001800585189</c:v>
                </c:pt>
                <c:pt idx="118">
                  <c:v>1.0811163628179159</c:v>
                </c:pt>
                <c:pt idx="119">
                  <c:v>1.0866025208192664</c:v>
                </c:pt>
                <c:pt idx="120">
                  <c:v>1.0094643259059193</c:v>
                </c:pt>
                <c:pt idx="121">
                  <c:v>0.94450821516993011</c:v>
                </c:pt>
                <c:pt idx="122">
                  <c:v>1.0730643709205492</c:v>
                </c:pt>
                <c:pt idx="123">
                  <c:v>1.1052216970515416</c:v>
                </c:pt>
                <c:pt idx="124">
                  <c:v>1.0401924375422011</c:v>
                </c:pt>
                <c:pt idx="125">
                  <c:v>1.03927526446095</c:v>
                </c:pt>
                <c:pt idx="126">
                  <c:v>0.9041582264235879</c:v>
                </c:pt>
                <c:pt idx="127">
                  <c:v>0.84357416160252074</c:v>
                </c:pt>
                <c:pt idx="128">
                  <c:v>0.90490659464325884</c:v>
                </c:pt>
                <c:pt idx="129">
                  <c:v>0.91863605671843362</c:v>
                </c:pt>
                <c:pt idx="130">
                  <c:v>0.89489083952284487</c:v>
                </c:pt>
                <c:pt idx="131">
                  <c:v>0.83310826018455986</c:v>
                </c:pt>
                <c:pt idx="132">
                  <c:v>0.76513616925500816</c:v>
                </c:pt>
                <c:pt idx="133">
                  <c:v>0.73112761647535451</c:v>
                </c:pt>
                <c:pt idx="134">
                  <c:v>0.62941706054467694</c:v>
                </c:pt>
                <c:pt idx="135">
                  <c:v>0.62221471978392984</c:v>
                </c:pt>
                <c:pt idx="136">
                  <c:v>0.59239252757146077</c:v>
                </c:pt>
                <c:pt idx="137">
                  <c:v>0.52948458248930896</c:v>
                </c:pt>
                <c:pt idx="138">
                  <c:v>0.56459599369795188</c:v>
                </c:pt>
                <c:pt idx="139">
                  <c:v>0.70020256583389617</c:v>
                </c:pt>
                <c:pt idx="140">
                  <c:v>0.79316902993472893</c:v>
                </c:pt>
                <c:pt idx="141">
                  <c:v>0.87433040738239931</c:v>
                </c:pt>
                <c:pt idx="142">
                  <c:v>0.84604996623902762</c:v>
                </c:pt>
                <c:pt idx="143">
                  <c:v>0.90231825343236549</c:v>
                </c:pt>
                <c:pt idx="144">
                  <c:v>0.9651136619401306</c:v>
                </c:pt>
                <c:pt idx="145">
                  <c:v>0.98964663515642592</c:v>
                </c:pt>
                <c:pt idx="146">
                  <c:v>0.89376547377897819</c:v>
                </c:pt>
                <c:pt idx="147">
                  <c:v>0.86158001350438884</c:v>
                </c:pt>
                <c:pt idx="148">
                  <c:v>0.77605221697051541</c:v>
                </c:pt>
                <c:pt idx="149">
                  <c:v>0.78122889939230256</c:v>
                </c:pt>
                <c:pt idx="150">
                  <c:v>0.76052216970515418</c:v>
                </c:pt>
                <c:pt idx="151">
                  <c:v>0.85955435516542888</c:v>
                </c:pt>
                <c:pt idx="152">
                  <c:v>0.84357416160252074</c:v>
                </c:pt>
                <c:pt idx="153">
                  <c:v>0.77174206617150587</c:v>
                </c:pt>
                <c:pt idx="154">
                  <c:v>0.77914697276614897</c:v>
                </c:pt>
                <c:pt idx="155">
                  <c:v>0.71898492009903214</c:v>
                </c:pt>
                <c:pt idx="156">
                  <c:v>0.62705379248255699</c:v>
                </c:pt>
                <c:pt idx="157">
                  <c:v>0.68305199189736676</c:v>
                </c:pt>
                <c:pt idx="158">
                  <c:v>0.77682871933378361</c:v>
                </c:pt>
                <c:pt idx="159">
                  <c:v>0.69727661489984238</c:v>
                </c:pt>
                <c:pt idx="160">
                  <c:v>0.63065496286293055</c:v>
                </c:pt>
                <c:pt idx="161">
                  <c:v>0.73193787981093861</c:v>
                </c:pt>
                <c:pt idx="162">
                  <c:v>0.72856178257933824</c:v>
                </c:pt>
                <c:pt idx="163">
                  <c:v>0.49381048840873293</c:v>
                </c:pt>
                <c:pt idx="164">
                  <c:v>0.48435741616025213</c:v>
                </c:pt>
                <c:pt idx="165">
                  <c:v>0.48548278190411887</c:v>
                </c:pt>
                <c:pt idx="166">
                  <c:v>0.49043439117713256</c:v>
                </c:pt>
                <c:pt idx="167">
                  <c:v>0.47265361242403797</c:v>
                </c:pt>
                <c:pt idx="168">
                  <c:v>0.48278190411883853</c:v>
                </c:pt>
                <c:pt idx="169">
                  <c:v>0.47715507539950475</c:v>
                </c:pt>
                <c:pt idx="170">
                  <c:v>0.44789556605896913</c:v>
                </c:pt>
                <c:pt idx="171">
                  <c:v>0.46612649110961063</c:v>
                </c:pt>
                <c:pt idx="172">
                  <c:v>0.42876434841323424</c:v>
                </c:pt>
                <c:pt idx="173">
                  <c:v>0.37969840198064364</c:v>
                </c:pt>
                <c:pt idx="174">
                  <c:v>0.40580688723835251</c:v>
                </c:pt>
                <c:pt idx="175">
                  <c:v>0.40558181408957916</c:v>
                </c:pt>
                <c:pt idx="176">
                  <c:v>0.39207742516317806</c:v>
                </c:pt>
                <c:pt idx="177">
                  <c:v>0.4773801485482782</c:v>
                </c:pt>
                <c:pt idx="178">
                  <c:v>0.47355390501913119</c:v>
                </c:pt>
                <c:pt idx="179">
                  <c:v>0.38419986495611075</c:v>
                </c:pt>
                <c:pt idx="180">
                  <c:v>0.37452171955885666</c:v>
                </c:pt>
                <c:pt idx="181">
                  <c:v>0.29079450821516994</c:v>
                </c:pt>
                <c:pt idx="182">
                  <c:v>0.27391402205716864</c:v>
                </c:pt>
                <c:pt idx="183">
                  <c:v>0.31240153049741171</c:v>
                </c:pt>
                <c:pt idx="184">
                  <c:v>0.27121314427188831</c:v>
                </c:pt>
                <c:pt idx="185">
                  <c:v>0.30047265361242409</c:v>
                </c:pt>
                <c:pt idx="186">
                  <c:v>0.32095431015079895</c:v>
                </c:pt>
                <c:pt idx="187">
                  <c:v>0.31780328606797204</c:v>
                </c:pt>
                <c:pt idx="188">
                  <c:v>0.26536124240378123</c:v>
                </c:pt>
                <c:pt idx="189">
                  <c:v>0.42538825118163398</c:v>
                </c:pt>
                <c:pt idx="190">
                  <c:v>0.44609498086878235</c:v>
                </c:pt>
                <c:pt idx="191">
                  <c:v>0.40490659464325912</c:v>
                </c:pt>
                <c:pt idx="192">
                  <c:v>0.40355615575061893</c:v>
                </c:pt>
                <c:pt idx="193">
                  <c:v>0.34616250281341443</c:v>
                </c:pt>
                <c:pt idx="194">
                  <c:v>0.53567409408057631</c:v>
                </c:pt>
                <c:pt idx="195">
                  <c:v>0.51451744316902981</c:v>
                </c:pt>
                <c:pt idx="196">
                  <c:v>0.54782804411433705</c:v>
                </c:pt>
                <c:pt idx="197">
                  <c:v>0.5347740265586316</c:v>
                </c:pt>
                <c:pt idx="198">
                  <c:v>0.58338960162052655</c:v>
                </c:pt>
                <c:pt idx="199">
                  <c:v>0.61444992122439779</c:v>
                </c:pt>
                <c:pt idx="200">
                  <c:v>0.56583412108935394</c:v>
                </c:pt>
                <c:pt idx="201">
                  <c:v>0.60634728786855718</c:v>
                </c:pt>
                <c:pt idx="202">
                  <c:v>0.54490231825343249</c:v>
                </c:pt>
                <c:pt idx="203">
                  <c:v>0.5172183209543102</c:v>
                </c:pt>
                <c:pt idx="204">
                  <c:v>0.46657686248030611</c:v>
                </c:pt>
                <c:pt idx="205">
                  <c:v>0.38690096781453975</c:v>
                </c:pt>
                <c:pt idx="206">
                  <c:v>0.48750866531622794</c:v>
                </c:pt>
                <c:pt idx="207">
                  <c:v>0.46185032635606588</c:v>
                </c:pt>
                <c:pt idx="208">
                  <c:v>0.50573959036686911</c:v>
                </c:pt>
                <c:pt idx="209">
                  <c:v>0.49020954310150794</c:v>
                </c:pt>
                <c:pt idx="210">
                  <c:v>0.43551676794958355</c:v>
                </c:pt>
                <c:pt idx="211">
                  <c:v>0.39770447895566052</c:v>
                </c:pt>
                <c:pt idx="212">
                  <c:v>0.25185707855052897</c:v>
                </c:pt>
                <c:pt idx="213">
                  <c:v>0.20256605896916505</c:v>
                </c:pt>
                <c:pt idx="214">
                  <c:v>0.19851474229124474</c:v>
                </c:pt>
                <c:pt idx="215">
                  <c:v>0.44496984019806451</c:v>
                </c:pt>
                <c:pt idx="216">
                  <c:v>0.44902115687598465</c:v>
                </c:pt>
                <c:pt idx="217">
                  <c:v>0.55638104884087314</c:v>
                </c:pt>
                <c:pt idx="218">
                  <c:v>0.58811636281791591</c:v>
                </c:pt>
                <c:pt idx="219">
                  <c:v>0.60342111186135483</c:v>
                </c:pt>
                <c:pt idx="220">
                  <c:v>0.64055818140895793</c:v>
                </c:pt>
                <c:pt idx="221">
                  <c:v>0.58113887013279319</c:v>
                </c:pt>
                <c:pt idx="222">
                  <c:v>0.54602745892415028</c:v>
                </c:pt>
                <c:pt idx="223">
                  <c:v>0.5446770200315102</c:v>
                </c:pt>
                <c:pt idx="224">
                  <c:v>0.54062570335358995</c:v>
                </c:pt>
                <c:pt idx="225">
                  <c:v>0.62300247580463652</c:v>
                </c:pt>
                <c:pt idx="226">
                  <c:v>0.56110735989196492</c:v>
                </c:pt>
                <c:pt idx="227">
                  <c:v>0.62750393878010358</c:v>
                </c:pt>
                <c:pt idx="228">
                  <c:v>0.5178933153274814</c:v>
                </c:pt>
                <c:pt idx="229">
                  <c:v>0.57528696826468595</c:v>
                </c:pt>
                <c:pt idx="230">
                  <c:v>0.57078550528921912</c:v>
                </c:pt>
                <c:pt idx="231">
                  <c:v>0.56515867656988539</c:v>
                </c:pt>
                <c:pt idx="232">
                  <c:v>0.64888588791357205</c:v>
                </c:pt>
                <c:pt idx="233">
                  <c:v>0.64663515642583835</c:v>
                </c:pt>
                <c:pt idx="234">
                  <c:v>0.68579788431240163</c:v>
                </c:pt>
                <c:pt idx="235">
                  <c:v>0.65811388701327933</c:v>
                </c:pt>
                <c:pt idx="236">
                  <c:v>0.6691424713031735</c:v>
                </c:pt>
                <c:pt idx="237">
                  <c:v>0.66756695926176013</c:v>
                </c:pt>
                <c:pt idx="238">
                  <c:v>0.62165203691199633</c:v>
                </c:pt>
                <c:pt idx="239">
                  <c:v>0.52509565608822883</c:v>
                </c:pt>
                <c:pt idx="240">
                  <c:v>0.53027233851001565</c:v>
                </c:pt>
                <c:pt idx="241">
                  <c:v>0.52374521719558864</c:v>
                </c:pt>
                <c:pt idx="242">
                  <c:v>0.50573936529372054</c:v>
                </c:pt>
                <c:pt idx="243">
                  <c:v>0.4598244429439568</c:v>
                </c:pt>
                <c:pt idx="244">
                  <c:v>0.42538825118163398</c:v>
                </c:pt>
                <c:pt idx="245">
                  <c:v>0.34773801485482786</c:v>
                </c:pt>
                <c:pt idx="246">
                  <c:v>0.32748143146522612</c:v>
                </c:pt>
                <c:pt idx="247">
                  <c:v>0.27571460724735541</c:v>
                </c:pt>
                <c:pt idx="248">
                  <c:v>0.34301147873058746</c:v>
                </c:pt>
                <c:pt idx="249">
                  <c:v>0.34121089354040074</c:v>
                </c:pt>
                <c:pt idx="250">
                  <c:v>0.35201440468152151</c:v>
                </c:pt>
                <c:pt idx="251">
                  <c:v>0.29304523970290353</c:v>
                </c:pt>
                <c:pt idx="252">
                  <c:v>0.30294845824893091</c:v>
                </c:pt>
                <c:pt idx="253">
                  <c:v>0.2853927526446095</c:v>
                </c:pt>
                <c:pt idx="254">
                  <c:v>0.3394103083502138</c:v>
                </c:pt>
                <c:pt idx="255">
                  <c:v>0.30902543326581133</c:v>
                </c:pt>
                <c:pt idx="256">
                  <c:v>0.29822192212469051</c:v>
                </c:pt>
                <c:pt idx="257">
                  <c:v>0.25343236551879356</c:v>
                </c:pt>
                <c:pt idx="258">
                  <c:v>0.26828719333783485</c:v>
                </c:pt>
                <c:pt idx="259">
                  <c:v>0.29574611748818369</c:v>
                </c:pt>
                <c:pt idx="260">
                  <c:v>0.28066621652036911</c:v>
                </c:pt>
                <c:pt idx="261">
                  <c:v>0.32613099257258615</c:v>
                </c:pt>
                <c:pt idx="262">
                  <c:v>0.31847850551429213</c:v>
                </c:pt>
                <c:pt idx="263">
                  <c:v>0.30227323880261087</c:v>
                </c:pt>
                <c:pt idx="264">
                  <c:v>0.20189061444969614</c:v>
                </c:pt>
                <c:pt idx="265">
                  <c:v>0.1973891514742292</c:v>
                </c:pt>
                <c:pt idx="266">
                  <c:v>0.26558631555255452</c:v>
                </c:pt>
                <c:pt idx="267">
                  <c:v>0.20504163853252305</c:v>
                </c:pt>
                <c:pt idx="268">
                  <c:v>0.17645734863830753</c:v>
                </c:pt>
                <c:pt idx="269">
                  <c:v>0.16655413009227996</c:v>
                </c:pt>
                <c:pt idx="270">
                  <c:v>0.15372496061219892</c:v>
                </c:pt>
                <c:pt idx="271">
                  <c:v>9.6556380823767704E-2</c:v>
                </c:pt>
                <c:pt idx="272">
                  <c:v>0.13864505964438451</c:v>
                </c:pt>
                <c:pt idx="273">
                  <c:v>9.835696601395448E-2</c:v>
                </c:pt>
                <c:pt idx="274">
                  <c:v>7.5174431690299429E-2</c:v>
                </c:pt>
                <c:pt idx="275">
                  <c:v>5.4692775151924368E-2</c:v>
                </c:pt>
                <c:pt idx="276">
                  <c:v>3.1285167679495851E-2</c:v>
                </c:pt>
                <c:pt idx="277">
                  <c:v>1.2604096331307726E-2</c:v>
                </c:pt>
                <c:pt idx="278">
                  <c:v>0.11321179383299575</c:v>
                </c:pt>
                <c:pt idx="279">
                  <c:v>0.10353364843574164</c:v>
                </c:pt>
                <c:pt idx="280">
                  <c:v>0.10690974566734189</c:v>
                </c:pt>
                <c:pt idx="281">
                  <c:v>5.4692775151924368E-2</c:v>
                </c:pt>
                <c:pt idx="282">
                  <c:v>9.4080576187260859E-2</c:v>
                </c:pt>
                <c:pt idx="283">
                  <c:v>0.10758496511366197</c:v>
                </c:pt>
                <c:pt idx="284">
                  <c:v>6.3020481656538313E-2</c:v>
                </c:pt>
                <c:pt idx="285">
                  <c:v>4.5014629754670911E-3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12-4330-95A2-1FFE4164171E}"/>
            </c:ext>
          </c:extLst>
        </c:ser>
        <c:ser>
          <c:idx val="6"/>
          <c:order val="3"/>
          <c:tx>
            <c:strRef>
              <c:f>'Stock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'Stock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12-4330-95A2-1FFE4164171E}"/>
            </c:ext>
          </c:extLst>
        </c:ser>
        <c:ser>
          <c:idx val="7"/>
          <c:order val="4"/>
          <c:tx>
            <c:strRef>
              <c:f>'Stock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'Stock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12-4330-95A2-1FFE4164171E}"/>
            </c:ext>
          </c:extLst>
        </c:ser>
        <c:ser>
          <c:idx val="3"/>
          <c:order val="5"/>
          <c:tx>
            <c:strRef>
              <c:f>'[Peakstone Consumer &amp; Retail Peer Analysis_12.31.2023-Q4 2023.xlsx]Stock Graph'!$G$27</c:f>
              <c:strCache>
                <c:ptCount val="1"/>
                <c:pt idx="0">
                  <c:v>Peakstone Leisure Products Index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2023.xlsx]Stock Graph'!$G$29:$G$315</c:f>
              <c:numCache>
                <c:formatCode>0.0%</c:formatCode>
                <c:ptCount val="287"/>
                <c:pt idx="0">
                  <c:v>0.2711121106488249</c:v>
                </c:pt>
                <c:pt idx="1">
                  <c:v>0.198920499269088</c:v>
                </c:pt>
                <c:pt idx="2">
                  <c:v>0.13010232767345095</c:v>
                </c:pt>
                <c:pt idx="3">
                  <c:v>0.14202181491060378</c:v>
                </c:pt>
                <c:pt idx="4">
                  <c:v>0.12605419993253111</c:v>
                </c:pt>
                <c:pt idx="5">
                  <c:v>8.5348026537726177E-2</c:v>
                </c:pt>
                <c:pt idx="6">
                  <c:v>8.8046778365006156E-2</c:v>
                </c:pt>
                <c:pt idx="7">
                  <c:v>0.1474193185651636</c:v>
                </c:pt>
                <c:pt idx="8">
                  <c:v>9.5243449904419186E-2</c:v>
                </c:pt>
                <c:pt idx="9">
                  <c:v>3.7894973574721581E-2</c:v>
                </c:pt>
                <c:pt idx="10">
                  <c:v>-3.0473406049702102E-2</c:v>
                </c:pt>
                <c:pt idx="11">
                  <c:v>3.0923198020915324E-2</c:v>
                </c:pt>
                <c:pt idx="12">
                  <c:v>0.25919262341167204</c:v>
                </c:pt>
                <c:pt idx="13">
                  <c:v>0.48746204880242877</c:v>
                </c:pt>
                <c:pt idx="14">
                  <c:v>0.49263465647138199</c:v>
                </c:pt>
                <c:pt idx="15">
                  <c:v>0.63701787923085573</c:v>
                </c:pt>
                <c:pt idx="16">
                  <c:v>0.43393680422804437</c:v>
                </c:pt>
                <c:pt idx="17">
                  <c:v>0.43371190824243777</c:v>
                </c:pt>
                <c:pt idx="18">
                  <c:v>0.43843472394017757</c:v>
                </c:pt>
                <c:pt idx="19">
                  <c:v>0.45192848307657701</c:v>
                </c:pt>
                <c:pt idx="20">
                  <c:v>0.34937591363994142</c:v>
                </c:pt>
                <c:pt idx="21">
                  <c:v>0.35589789722253445</c:v>
                </c:pt>
                <c:pt idx="22">
                  <c:v>0.35095018553918805</c:v>
                </c:pt>
                <c:pt idx="23">
                  <c:v>0.37613853592713353</c:v>
                </c:pt>
                <c:pt idx="24">
                  <c:v>0.33183402676262214</c:v>
                </c:pt>
                <c:pt idx="25">
                  <c:v>0.17845496457888216</c:v>
                </c:pt>
                <c:pt idx="26">
                  <c:v>0.20746654672214088</c:v>
                </c:pt>
                <c:pt idx="27">
                  <c:v>7.9500730911953144E-2</c:v>
                </c:pt>
                <c:pt idx="28">
                  <c:v>0.25087147194422565</c:v>
                </c:pt>
                <c:pt idx="29">
                  <c:v>0.33498257056111536</c:v>
                </c:pt>
                <c:pt idx="30">
                  <c:v>0.38828291914989299</c:v>
                </c:pt>
                <c:pt idx="31">
                  <c:v>0.42404138086135151</c:v>
                </c:pt>
                <c:pt idx="32">
                  <c:v>0.45867536264477665</c:v>
                </c:pt>
                <c:pt idx="33">
                  <c:v>0.30911953221634986</c:v>
                </c:pt>
                <c:pt idx="34">
                  <c:v>0.33790621837400198</c:v>
                </c:pt>
                <c:pt idx="35">
                  <c:v>0.39660407061733943</c:v>
                </c:pt>
                <c:pt idx="36">
                  <c:v>0.42606544473181135</c:v>
                </c:pt>
                <c:pt idx="37">
                  <c:v>0.47824131339255593</c:v>
                </c:pt>
                <c:pt idx="38">
                  <c:v>0.49780726414033483</c:v>
                </c:pt>
                <c:pt idx="39">
                  <c:v>0.47194422579556949</c:v>
                </c:pt>
                <c:pt idx="40">
                  <c:v>0.63251995951872253</c:v>
                </c:pt>
                <c:pt idx="41">
                  <c:v>0.65568424603620823</c:v>
                </c:pt>
                <c:pt idx="42">
                  <c:v>0.88035533565725832</c:v>
                </c:pt>
                <c:pt idx="43">
                  <c:v>0.75216462386146388</c:v>
                </c:pt>
                <c:pt idx="44">
                  <c:v>0.73147419318565143</c:v>
                </c:pt>
                <c:pt idx="45">
                  <c:v>0.57269762734735186</c:v>
                </c:pt>
                <c:pt idx="46">
                  <c:v>0.51894748678736091</c:v>
                </c:pt>
                <c:pt idx="47">
                  <c:v>0.53446530979422013</c:v>
                </c:pt>
                <c:pt idx="48">
                  <c:v>0.70088833914314608</c:v>
                </c:pt>
                <c:pt idx="49">
                  <c:v>0.79152142134262882</c:v>
                </c:pt>
                <c:pt idx="50">
                  <c:v>0.70043854717193288</c:v>
                </c:pt>
                <c:pt idx="51">
                  <c:v>0.70268750702799931</c:v>
                </c:pt>
                <c:pt idx="52">
                  <c:v>0.80546497245024162</c:v>
                </c:pt>
                <c:pt idx="53">
                  <c:v>1.0089958394242662</c:v>
                </c:pt>
                <c:pt idx="54">
                  <c:v>1.0328348138985717</c:v>
                </c:pt>
                <c:pt idx="55">
                  <c:v>1.1437085348026534</c:v>
                </c:pt>
                <c:pt idx="56">
                  <c:v>1.0287866861576518</c:v>
                </c:pt>
                <c:pt idx="57">
                  <c:v>0.89092544698077125</c:v>
                </c:pt>
                <c:pt idx="58">
                  <c:v>1.2539075677499154</c:v>
                </c:pt>
                <c:pt idx="59">
                  <c:v>1.1785674125716856</c:v>
                </c:pt>
                <c:pt idx="60">
                  <c:v>1.157876981895873</c:v>
                </c:pt>
                <c:pt idx="61">
                  <c:v>1.2208478578657369</c:v>
                </c:pt>
                <c:pt idx="62">
                  <c:v>1.2084785786573708</c:v>
                </c:pt>
                <c:pt idx="63">
                  <c:v>1.0935567300123692</c:v>
                </c:pt>
                <c:pt idx="64">
                  <c:v>1.0796131789047563</c:v>
                </c:pt>
                <c:pt idx="65">
                  <c:v>1.0035983357697065</c:v>
                </c:pt>
                <c:pt idx="66">
                  <c:v>1.1934105476217247</c:v>
                </c:pt>
                <c:pt idx="67">
                  <c:v>1.2165748341392104</c:v>
                </c:pt>
                <c:pt idx="68">
                  <c:v>1.246261104239289</c:v>
                </c:pt>
                <c:pt idx="69">
                  <c:v>1.3431912740357583</c:v>
                </c:pt>
                <c:pt idx="70">
                  <c:v>1.2480602721241423</c:v>
                </c:pt>
                <c:pt idx="71">
                  <c:v>1.2206229618801301</c:v>
                </c:pt>
                <c:pt idx="72">
                  <c:v>1.22669515349151</c:v>
                </c:pt>
                <c:pt idx="73">
                  <c:v>1.1920611717080849</c:v>
                </c:pt>
                <c:pt idx="74">
                  <c:v>1.2991116608568536</c:v>
                </c:pt>
                <c:pt idx="75">
                  <c:v>1.1720454289890923</c:v>
                </c:pt>
                <c:pt idx="76">
                  <c:v>1.2365905768582031</c:v>
                </c:pt>
                <c:pt idx="77">
                  <c:v>1.3629821207691439</c:v>
                </c:pt>
                <c:pt idx="78">
                  <c:v>1.179466996514112</c:v>
                </c:pt>
                <c:pt idx="79">
                  <c:v>1.235241200944563</c:v>
                </c:pt>
                <c:pt idx="80">
                  <c:v>1.131789047565501</c:v>
                </c:pt>
                <c:pt idx="81">
                  <c:v>1.0539750365455975</c:v>
                </c:pt>
                <c:pt idx="82">
                  <c:v>1.1877881479815584</c:v>
                </c:pt>
                <c:pt idx="83">
                  <c:v>1.1922860676936915</c:v>
                </c:pt>
                <c:pt idx="84">
                  <c:v>1.1873383560103452</c:v>
                </c:pt>
                <c:pt idx="85">
                  <c:v>1.0949061059260092</c:v>
                </c:pt>
                <c:pt idx="86">
                  <c:v>1.0015742718992464</c:v>
                </c:pt>
                <c:pt idx="87">
                  <c:v>1.0762397391206564</c:v>
                </c:pt>
                <c:pt idx="88">
                  <c:v>0.9727875857415943</c:v>
                </c:pt>
                <c:pt idx="89">
                  <c:v>0.8603395929382659</c:v>
                </c:pt>
                <c:pt idx="90">
                  <c:v>0.97008883391431433</c:v>
                </c:pt>
                <c:pt idx="91">
                  <c:v>0.86596199257843232</c:v>
                </c:pt>
                <c:pt idx="92">
                  <c:v>0.79714382098279524</c:v>
                </c:pt>
                <c:pt idx="93">
                  <c:v>0.77791521421342635</c:v>
                </c:pt>
                <c:pt idx="94">
                  <c:v>0.55965366018216545</c:v>
                </c:pt>
                <c:pt idx="95">
                  <c:v>0.53603958169346655</c:v>
                </c:pt>
                <c:pt idx="96">
                  <c:v>0.50837737546384765</c:v>
                </c:pt>
                <c:pt idx="97">
                  <c:v>0.53986281344877984</c:v>
                </c:pt>
                <c:pt idx="98">
                  <c:v>0.40245136624311245</c:v>
                </c:pt>
                <c:pt idx="99">
                  <c:v>0.28168222197233772</c:v>
                </c:pt>
                <c:pt idx="100">
                  <c:v>0.23715281682221959</c:v>
                </c:pt>
                <c:pt idx="101">
                  <c:v>0.13752389519847058</c:v>
                </c:pt>
                <c:pt idx="102">
                  <c:v>-6.8593275610031893E-3</c:v>
                </c:pt>
                <c:pt idx="103">
                  <c:v>-0.12605419993253128</c:v>
                </c:pt>
                <c:pt idx="104">
                  <c:v>-0.35342404138086142</c:v>
                </c:pt>
                <c:pt idx="105">
                  <c:v>-0.38333520746654676</c:v>
                </c:pt>
                <c:pt idx="106">
                  <c:v>9.7942201731699013E-2</c:v>
                </c:pt>
                <c:pt idx="107">
                  <c:v>0.43281232430001115</c:v>
                </c:pt>
                <c:pt idx="108">
                  <c:v>0.38445968739457997</c:v>
                </c:pt>
                <c:pt idx="109">
                  <c:v>0.40425053412796563</c:v>
                </c:pt>
                <c:pt idx="110">
                  <c:v>0.27763409423141794</c:v>
                </c:pt>
                <c:pt idx="111">
                  <c:v>0.36691780051726069</c:v>
                </c:pt>
                <c:pt idx="112">
                  <c:v>0.34262903407174178</c:v>
                </c:pt>
                <c:pt idx="113">
                  <c:v>0.32171370741032268</c:v>
                </c:pt>
                <c:pt idx="114">
                  <c:v>0.33228381873383556</c:v>
                </c:pt>
                <c:pt idx="115">
                  <c:v>0.32238839536714253</c:v>
                </c:pt>
                <c:pt idx="116">
                  <c:v>0.23198020915326656</c:v>
                </c:pt>
                <c:pt idx="117">
                  <c:v>0.15708984594624983</c:v>
                </c:pt>
                <c:pt idx="118">
                  <c:v>0.58000674687956799</c:v>
                </c:pt>
                <c:pt idx="119">
                  <c:v>0.46418531429213988</c:v>
                </c:pt>
                <c:pt idx="120">
                  <c:v>0.36860452040931052</c:v>
                </c:pt>
                <c:pt idx="121">
                  <c:v>0.56763746767120193</c:v>
                </c:pt>
                <c:pt idx="122">
                  <c:v>0.54469807713932294</c:v>
                </c:pt>
                <c:pt idx="123">
                  <c:v>0.49072304059372523</c:v>
                </c:pt>
                <c:pt idx="124">
                  <c:v>0.54188687731923979</c:v>
                </c:pt>
                <c:pt idx="125">
                  <c:v>0.51073878331271771</c:v>
                </c:pt>
                <c:pt idx="126">
                  <c:v>0.36466884066119393</c:v>
                </c:pt>
                <c:pt idx="127">
                  <c:v>0.49443382435623517</c:v>
                </c:pt>
                <c:pt idx="128">
                  <c:v>0.63364443944675575</c:v>
                </c:pt>
                <c:pt idx="129">
                  <c:v>0.59653660182165757</c:v>
                </c:pt>
                <c:pt idx="130">
                  <c:v>0.5616777240526255</c:v>
                </c:pt>
                <c:pt idx="131">
                  <c:v>0.45406499493984026</c:v>
                </c:pt>
                <c:pt idx="132">
                  <c:v>0.53997526144158303</c:v>
                </c:pt>
                <c:pt idx="133">
                  <c:v>0.56347689193747874</c:v>
                </c:pt>
                <c:pt idx="134">
                  <c:v>0.48476329697514881</c:v>
                </c:pt>
                <c:pt idx="135">
                  <c:v>0.54098729337681306</c:v>
                </c:pt>
                <c:pt idx="136">
                  <c:v>0.47992803328460593</c:v>
                </c:pt>
                <c:pt idx="137">
                  <c:v>0.36590576858203067</c:v>
                </c:pt>
                <c:pt idx="138">
                  <c:v>0.41605757337231514</c:v>
                </c:pt>
                <c:pt idx="139">
                  <c:v>0.54177442932643627</c:v>
                </c:pt>
                <c:pt idx="140">
                  <c:v>0.5662880917575619</c:v>
                </c:pt>
                <c:pt idx="141">
                  <c:v>0.63881704711570897</c:v>
                </c:pt>
                <c:pt idx="142">
                  <c:v>0.67884853255369393</c:v>
                </c:pt>
                <c:pt idx="143">
                  <c:v>0.80951310019116163</c:v>
                </c:pt>
                <c:pt idx="144">
                  <c:v>0.96210502642527829</c:v>
                </c:pt>
                <c:pt idx="145">
                  <c:v>0.90385696615315403</c:v>
                </c:pt>
                <c:pt idx="146">
                  <c:v>0.87102215225458191</c:v>
                </c:pt>
                <c:pt idx="147">
                  <c:v>0.80805127628471807</c:v>
                </c:pt>
                <c:pt idx="148">
                  <c:v>0.84009895423366665</c:v>
                </c:pt>
                <c:pt idx="149">
                  <c:v>0.84504666591701305</c:v>
                </c:pt>
                <c:pt idx="150">
                  <c:v>0.76307207916338704</c:v>
                </c:pt>
                <c:pt idx="151">
                  <c:v>0.79973012481727201</c:v>
                </c:pt>
                <c:pt idx="152">
                  <c:v>0.71010907455301897</c:v>
                </c:pt>
                <c:pt idx="153">
                  <c:v>0.70021365118632606</c:v>
                </c:pt>
                <c:pt idx="154">
                  <c:v>0.64691330259754865</c:v>
                </c:pt>
                <c:pt idx="155">
                  <c:v>0.59856066569211719</c:v>
                </c:pt>
                <c:pt idx="156">
                  <c:v>0.60733160913077688</c:v>
                </c:pt>
                <c:pt idx="157">
                  <c:v>0.6084560890588101</c:v>
                </c:pt>
                <c:pt idx="158">
                  <c:v>0.73079950522883141</c:v>
                </c:pt>
                <c:pt idx="159">
                  <c:v>0.75969863937928706</c:v>
                </c:pt>
                <c:pt idx="160">
                  <c:v>0.74226920049477096</c:v>
                </c:pt>
                <c:pt idx="161">
                  <c:v>0.72483976161025498</c:v>
                </c:pt>
                <c:pt idx="162">
                  <c:v>0.68761947599235351</c:v>
                </c:pt>
                <c:pt idx="163">
                  <c:v>0.64297762284943216</c:v>
                </c:pt>
                <c:pt idx="164">
                  <c:v>0.67626222871921715</c:v>
                </c:pt>
                <c:pt idx="165">
                  <c:v>0.64781288653997537</c:v>
                </c:pt>
                <c:pt idx="166">
                  <c:v>0.65624648600022473</c:v>
                </c:pt>
                <c:pt idx="167">
                  <c:v>0.59957269762734722</c:v>
                </c:pt>
                <c:pt idx="168">
                  <c:v>0.76880692679635665</c:v>
                </c:pt>
                <c:pt idx="169">
                  <c:v>0.72989992128640491</c:v>
                </c:pt>
                <c:pt idx="170">
                  <c:v>0.70021365118632606</c:v>
                </c:pt>
                <c:pt idx="171">
                  <c:v>0.64713819858315536</c:v>
                </c:pt>
                <c:pt idx="172">
                  <c:v>0.65995726976273461</c:v>
                </c:pt>
                <c:pt idx="173">
                  <c:v>0.62071292027437297</c:v>
                </c:pt>
                <c:pt idx="174">
                  <c:v>0.63364443944675575</c:v>
                </c:pt>
                <c:pt idx="175">
                  <c:v>0.75992353536489354</c:v>
                </c:pt>
                <c:pt idx="176">
                  <c:v>0.74249409648037779</c:v>
                </c:pt>
                <c:pt idx="177">
                  <c:v>0.65084898234566502</c:v>
                </c:pt>
                <c:pt idx="178">
                  <c:v>0.59946024963454403</c:v>
                </c:pt>
                <c:pt idx="179">
                  <c:v>0.60440796131789043</c:v>
                </c:pt>
                <c:pt idx="180">
                  <c:v>0.61632744855504329</c:v>
                </c:pt>
                <c:pt idx="181">
                  <c:v>0.58293039469245445</c:v>
                </c:pt>
                <c:pt idx="182">
                  <c:v>0.54728438097379939</c:v>
                </c:pt>
                <c:pt idx="183">
                  <c:v>0.62678511188575259</c:v>
                </c:pt>
                <c:pt idx="184">
                  <c:v>0.69088046778364998</c:v>
                </c:pt>
                <c:pt idx="185">
                  <c:v>0.654222422129765</c:v>
                </c:pt>
                <c:pt idx="186">
                  <c:v>0.6456763746767118</c:v>
                </c:pt>
                <c:pt idx="187">
                  <c:v>0.59035196221747432</c:v>
                </c:pt>
                <c:pt idx="188">
                  <c:v>0.5326661419093669</c:v>
                </c:pt>
                <c:pt idx="189">
                  <c:v>0.48802428876644555</c:v>
                </c:pt>
                <c:pt idx="190">
                  <c:v>0.68683234004272997</c:v>
                </c:pt>
                <c:pt idx="191">
                  <c:v>0.64578882266951543</c:v>
                </c:pt>
                <c:pt idx="192">
                  <c:v>0.66411784549645791</c:v>
                </c:pt>
                <c:pt idx="193">
                  <c:v>0.59372540200157431</c:v>
                </c:pt>
                <c:pt idx="194">
                  <c:v>0.66456763746767111</c:v>
                </c:pt>
                <c:pt idx="195">
                  <c:v>0.72405262566063178</c:v>
                </c:pt>
                <c:pt idx="196">
                  <c:v>0.74350612841560781</c:v>
                </c:pt>
                <c:pt idx="197">
                  <c:v>0.79680647700438556</c:v>
                </c:pt>
                <c:pt idx="198">
                  <c:v>0.8280670190037106</c:v>
                </c:pt>
                <c:pt idx="199">
                  <c:v>0.79748116496120558</c:v>
                </c:pt>
                <c:pt idx="200">
                  <c:v>0.77161812661643991</c:v>
                </c:pt>
                <c:pt idx="201">
                  <c:v>0.83323962667266371</c:v>
                </c:pt>
                <c:pt idx="202">
                  <c:v>0.74935342404138061</c:v>
                </c:pt>
                <c:pt idx="203">
                  <c:v>0.71618126616439892</c:v>
                </c:pt>
                <c:pt idx="204">
                  <c:v>0.69189249971887967</c:v>
                </c:pt>
                <c:pt idx="205">
                  <c:v>0.62273698414483292</c:v>
                </c:pt>
                <c:pt idx="206">
                  <c:v>0.53086697402451344</c:v>
                </c:pt>
                <c:pt idx="207">
                  <c:v>0.57618351512425514</c:v>
                </c:pt>
                <c:pt idx="208">
                  <c:v>0.5477341729450127</c:v>
                </c:pt>
                <c:pt idx="209">
                  <c:v>0.49825705611154841</c:v>
                </c:pt>
                <c:pt idx="210">
                  <c:v>0.55706735634768911</c:v>
                </c:pt>
                <c:pt idx="211">
                  <c:v>0.49162262453615196</c:v>
                </c:pt>
                <c:pt idx="212">
                  <c:v>0.39941527043742264</c:v>
                </c:pt>
                <c:pt idx="213">
                  <c:v>0.55611154840886068</c:v>
                </c:pt>
                <c:pt idx="214">
                  <c:v>0.55324412459237582</c:v>
                </c:pt>
                <c:pt idx="215">
                  <c:v>0.53019228606769342</c:v>
                </c:pt>
                <c:pt idx="216">
                  <c:v>0.51591139098167094</c:v>
                </c:pt>
                <c:pt idx="217">
                  <c:v>0.56403913190149513</c:v>
                </c:pt>
                <c:pt idx="218">
                  <c:v>0.66321826155403107</c:v>
                </c:pt>
                <c:pt idx="219">
                  <c:v>0.69369166760373324</c:v>
                </c:pt>
                <c:pt idx="220">
                  <c:v>0.72933768132238852</c:v>
                </c:pt>
                <c:pt idx="221">
                  <c:v>0.56741257168559511</c:v>
                </c:pt>
                <c:pt idx="222">
                  <c:v>0.62419880805127614</c:v>
                </c:pt>
                <c:pt idx="223">
                  <c:v>0.63791746317328224</c:v>
                </c:pt>
                <c:pt idx="224">
                  <c:v>0.61272911278533682</c:v>
                </c:pt>
                <c:pt idx="225">
                  <c:v>0.7264140335095014</c:v>
                </c:pt>
                <c:pt idx="226">
                  <c:v>0.68998088384122325</c:v>
                </c:pt>
                <c:pt idx="227">
                  <c:v>0.7060609468120993</c:v>
                </c:pt>
                <c:pt idx="228">
                  <c:v>0.61610255256943647</c:v>
                </c:pt>
                <c:pt idx="229">
                  <c:v>0.59822332171370729</c:v>
                </c:pt>
                <c:pt idx="230">
                  <c:v>0.51939727875857411</c:v>
                </c:pt>
                <c:pt idx="231">
                  <c:v>0.52322051051388729</c:v>
                </c:pt>
                <c:pt idx="232">
                  <c:v>0.47846620937816237</c:v>
                </c:pt>
                <c:pt idx="233">
                  <c:v>0.42572810075340151</c:v>
                </c:pt>
                <c:pt idx="234">
                  <c:v>0.37827504779039678</c:v>
                </c:pt>
                <c:pt idx="235">
                  <c:v>0.34111098616889679</c:v>
                </c:pt>
                <c:pt idx="236">
                  <c:v>0.30473406049702007</c:v>
                </c:pt>
                <c:pt idx="237">
                  <c:v>0.3436972900033734</c:v>
                </c:pt>
                <c:pt idx="238">
                  <c:v>0.33953671426965021</c:v>
                </c:pt>
                <c:pt idx="239">
                  <c:v>0.23445406499493976</c:v>
                </c:pt>
                <c:pt idx="240">
                  <c:v>0.17721803665804553</c:v>
                </c:pt>
                <c:pt idx="241">
                  <c:v>0.19206117170808482</c:v>
                </c:pt>
                <c:pt idx="242">
                  <c:v>0.18441470819745873</c:v>
                </c:pt>
                <c:pt idx="243">
                  <c:v>0.21500056223996389</c:v>
                </c:pt>
                <c:pt idx="244">
                  <c:v>0.17406949285955234</c:v>
                </c:pt>
                <c:pt idx="245">
                  <c:v>0.18632632407511518</c:v>
                </c:pt>
                <c:pt idx="246">
                  <c:v>0.15377263015855147</c:v>
                </c:pt>
                <c:pt idx="247">
                  <c:v>6.6681659732373694E-2</c:v>
                </c:pt>
                <c:pt idx="248">
                  <c:v>0.10761272911278526</c:v>
                </c:pt>
                <c:pt idx="249">
                  <c:v>0.10333970538625882</c:v>
                </c:pt>
                <c:pt idx="250">
                  <c:v>7.5621275160238324E-2</c:v>
                </c:pt>
                <c:pt idx="251">
                  <c:v>3.980658945237818E-2</c:v>
                </c:pt>
                <c:pt idx="252">
                  <c:v>4.3854717193296559E-3</c:v>
                </c:pt>
                <c:pt idx="253">
                  <c:v>5.9372540200157434E-2</c:v>
                </c:pt>
                <c:pt idx="254">
                  <c:v>8.8496570336219382E-2</c:v>
                </c:pt>
                <c:pt idx="255">
                  <c:v>6.1621500056223875E-2</c:v>
                </c:pt>
                <c:pt idx="256">
                  <c:v>6.9830203530866899E-2</c:v>
                </c:pt>
                <c:pt idx="257">
                  <c:v>9.1757562127515985E-2</c:v>
                </c:pt>
                <c:pt idx="258">
                  <c:v>6.6569211739570297E-2</c:v>
                </c:pt>
                <c:pt idx="259">
                  <c:v>7.6914427077476547E-2</c:v>
                </c:pt>
                <c:pt idx="260">
                  <c:v>7.1516923422916726E-2</c:v>
                </c:pt>
                <c:pt idx="261">
                  <c:v>0.12256831215562791</c:v>
                </c:pt>
                <c:pt idx="262">
                  <c:v>0.11773304846508488</c:v>
                </c:pt>
                <c:pt idx="263">
                  <c:v>0.12391768806926776</c:v>
                </c:pt>
                <c:pt idx="264">
                  <c:v>8.0962554818396357E-2</c:v>
                </c:pt>
                <c:pt idx="265">
                  <c:v>1.85539188125491E-2</c:v>
                </c:pt>
                <c:pt idx="266">
                  <c:v>7.9500730911953144E-2</c:v>
                </c:pt>
                <c:pt idx="267">
                  <c:v>0.13549983132801061</c:v>
                </c:pt>
                <c:pt idx="268">
                  <c:v>0.10210277746542222</c:v>
                </c:pt>
                <c:pt idx="269">
                  <c:v>0.10221522545822544</c:v>
                </c:pt>
                <c:pt idx="270">
                  <c:v>0.10862476104801524</c:v>
                </c:pt>
                <c:pt idx="271">
                  <c:v>7.4103227257393323E-2</c:v>
                </c:pt>
                <c:pt idx="272">
                  <c:v>9.77173057460924E-2</c:v>
                </c:pt>
                <c:pt idx="273">
                  <c:v>-5.1726076689531985E-3</c:v>
                </c:pt>
                <c:pt idx="274">
                  <c:v>-3.8232317553132059E-3</c:v>
                </c:pt>
                <c:pt idx="275">
                  <c:v>-8.9958394242676827E-4</c:v>
                </c:pt>
                <c:pt idx="276">
                  <c:v>-3.2047677948948708E-2</c:v>
                </c:pt>
                <c:pt idx="277">
                  <c:v>-2.6818846283593892E-2</c:v>
                </c:pt>
                <c:pt idx="278">
                  <c:v>1.0120319352299624E-2</c:v>
                </c:pt>
                <c:pt idx="279">
                  <c:v>-1.3156415157989447E-2</c:v>
                </c:pt>
                <c:pt idx="280">
                  <c:v>3.7894973574721581E-2</c:v>
                </c:pt>
                <c:pt idx="281">
                  <c:v>-5.2850556617564243E-3</c:v>
                </c:pt>
                <c:pt idx="282">
                  <c:v>1.4055999100416057E-2</c:v>
                </c:pt>
                <c:pt idx="283">
                  <c:v>4.3404925222084619E-2</c:v>
                </c:pt>
                <c:pt idx="284">
                  <c:v>5.127628471831764E-2</c:v>
                </c:pt>
                <c:pt idx="285">
                  <c:v>3.3621949848195151E-2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12-4330-95A2-1FFE4164171E}"/>
            </c:ext>
          </c:extLst>
        </c:ser>
        <c:ser>
          <c:idx val="4"/>
          <c:order val="6"/>
          <c:tx>
            <c:strRef>
              <c:f>'Stock Graph'!#REF!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'Stock Graph'!#REF!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212-4330-95A2-1FFE4164171E}"/>
            </c:ext>
          </c:extLst>
        </c:ser>
        <c:ser>
          <c:idx val="5"/>
          <c:order val="7"/>
          <c:tx>
            <c:strRef>
              <c:f>'[Peakstone Consumer &amp; Retail Peer Analysis_12.31.2023-Q4 2023.xlsx]Stock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 w="19050"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Consumer &amp; Retail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Consumer &amp; Retail Peer Analysis_12.31.2023-Q4 2023.xlsx]Stock Graph'!$H$29:$H$315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12-4330-95A2-1FFE41641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513320"/>
        <c:axId val="319503928"/>
        <c:extLst/>
      </c:lineChart>
      <c:dateAx>
        <c:axId val="2545133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03928"/>
        <c:crossesAt val="0"/>
        <c:auto val="0"/>
        <c:lblOffset val="100"/>
        <c:baseTimeUnit val="days"/>
        <c:majorUnit val="13"/>
        <c:majorTimeUnit val="months"/>
      </c:dateAx>
      <c:valAx>
        <c:axId val="319503928"/>
        <c:scaling>
          <c:orientation val="minMax"/>
          <c:max val="4"/>
          <c:min val="-0.5"/>
        </c:scaling>
        <c:delete val="0"/>
        <c:axPos val="l"/>
        <c:numFmt formatCode="0%;\(0%\)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13320"/>
        <c:crossesAt val="41459"/>
        <c:crossBetween val="between"/>
        <c:majorUnit val="1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47995-7211-6CBB-AA67-742EC1071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b="40480"/>
          <a:stretch/>
        </p:blipFill>
        <p:spPr>
          <a:xfrm>
            <a:off x="688139" y="688139"/>
            <a:ext cx="4511993" cy="1003019"/>
          </a:xfrm>
          <a:prstGeom prst="rect">
            <a:avLst/>
          </a:prstGeom>
        </p:spPr>
      </p:pic>
      <p:sp>
        <p:nvSpPr>
          <p:cNvPr id="21" name="Rectangle 30">
            <a:extLst>
              <a:ext uri="{FF2B5EF4-FFF2-40B4-BE49-F238E27FC236}">
                <a16:creationId xmlns:a16="http://schemas.microsoft.com/office/drawing/2014/main" id="{C2471679-7B1A-4283-B68E-800D4083A92E}"/>
              </a:ext>
            </a:extLst>
          </p:cNvPr>
          <p:cNvSpPr/>
          <p:nvPr userDrawn="1"/>
        </p:nvSpPr>
        <p:spPr>
          <a:xfrm>
            <a:off x="688139" y="688207"/>
            <a:ext cx="4466832" cy="1002951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465984"/>
              <a:gd name="connsiteY0" fmla="*/ 16646 h 1002692"/>
              <a:gd name="connsiteX1" fmla="*/ 4465984 w 4465984"/>
              <a:gd name="connsiteY1" fmla="*/ 0 h 1002692"/>
              <a:gd name="connsiteX2" fmla="*/ 4064472 w 4465984"/>
              <a:gd name="connsiteY2" fmla="*/ 1002692 h 1002692"/>
              <a:gd name="connsiteX3" fmla="*/ 0 w 4465984"/>
              <a:gd name="connsiteY3" fmla="*/ 1002692 h 1002692"/>
              <a:gd name="connsiteX4" fmla="*/ 0 w 4465984"/>
              <a:gd name="connsiteY4" fmla="*/ 16646 h 1002692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64472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56000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511" h="986046">
                <a:moveTo>
                  <a:pt x="0" y="0"/>
                </a:moveTo>
                <a:lnTo>
                  <a:pt x="4457511" y="0"/>
                </a:lnTo>
                <a:lnTo>
                  <a:pt x="4056000" y="986046"/>
                </a:lnTo>
                <a:lnTo>
                  <a:pt x="0" y="986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247410" y="688207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C3DF0B7A-4C1D-452B-9531-8A76813978AD}"/>
              </a:ext>
            </a:extLst>
          </p:cNvPr>
          <p:cNvSpPr/>
          <p:nvPr userDrawn="1"/>
        </p:nvSpPr>
        <p:spPr>
          <a:xfrm>
            <a:off x="4392154" y="1739501"/>
            <a:ext cx="291714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4FB2C8-AA47-45AA-BFB5-F0C396D6E64E}"/>
              </a:ext>
            </a:extLst>
          </p:cNvPr>
          <p:cNvSpPr/>
          <p:nvPr userDrawn="1"/>
        </p:nvSpPr>
        <p:spPr>
          <a:xfrm>
            <a:off x="687061" y="1739502"/>
            <a:ext cx="3838520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9D6A43A9-535F-456A-A338-D882160AE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0949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87906"/>
            <a:ext cx="2443542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4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34" Type="http://schemas.openxmlformats.org/officeDocument/2006/relationships/image" Target="../media/image30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mailto:jtemple@peakstone.com" TargetMode="External"/><Relationship Id="rId1" Type="http://schemas.openxmlformats.org/officeDocument/2006/relationships/customXml" Target="../../customXml/item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28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hyperlink" Target="mailto:ssleigh@peakstone.com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hyperlink" Target="mailto:cryan@peakstone.com" TargetMode="External"/><Relationship Id="rId27" Type="http://schemas.openxmlformats.org/officeDocument/2006/relationships/hyperlink" Target="mailto:afridman@peakstone.com" TargetMode="External"/><Relationship Id="rId30" Type="http://schemas.openxmlformats.org/officeDocument/2006/relationships/hyperlink" Target="mailto:nrobles@peakstone.com" TargetMode="External"/><Relationship Id="rId35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Relationship Id="rId5" Type="http://schemas.openxmlformats.org/officeDocument/2006/relationships/chart" Target="../charts/char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B5CC6-34AA-62BD-01AE-5154F982D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672" r="4581" b="859"/>
          <a:stretch/>
        </p:blipFill>
        <p:spPr>
          <a:xfrm>
            <a:off x="696740" y="688644"/>
            <a:ext cx="6380335" cy="8683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BC820F3F-F06F-4B13-A1F6-F42881CB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arallelogram 35"/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B12D5EA6-F59C-3CF9-0241-9B0392EE2D69}"/>
              </a:ext>
            </a:extLst>
          </p:cNvPr>
          <p:cNvSpPr/>
          <p:nvPr/>
        </p:nvSpPr>
        <p:spPr>
          <a:xfrm>
            <a:off x="703263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4788" y="5523180"/>
            <a:ext cx="576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Consumer &amp; Retail Industry </a:t>
            </a:r>
          </a:p>
          <a:p>
            <a:r>
              <a:rPr lang="en-US" sz="3200" b="1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914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April </a:t>
            </a:r>
            <a:r>
              <a:rPr lang="en-US" sz="14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914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www.peakstone.com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7545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0" descr="FOODPHARMA - Food Technology and Design, LLC Trademark Registration"/>
          <p:cNvSpPr>
            <a:spLocks noChangeAspect="1" noChangeArrowheads="1"/>
          </p:cNvSpPr>
          <p:nvPr/>
        </p:nvSpPr>
        <p:spPr bwMode="auto">
          <a:xfrm>
            <a:off x="255624" y="2731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Your Chicago Private Equity Firm Partner | New Harbor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ASHFORD COM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6" descr="Microsoft Customer Story-(Re)making sausage: Hickory Farms reinvents its  business in the clou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AutoShape 2" descr="ASHFORD COM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AutoShape 20" descr="A&amp;amp;M CAPITAL PARTNERS Opportuniti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Slide Number Placeholder 8">
            <a:extLst>
              <a:ext uri="{FF2B5EF4-FFF2-40B4-BE49-F238E27FC236}">
                <a16:creationId xmlns:a16="http://schemas.microsoft.com/office/drawing/2014/main" id="{21AE18C7-5160-4439-A655-DD8AF87B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8285" y="9136380"/>
            <a:ext cx="1748790" cy="236220"/>
          </a:xfrm>
        </p:spPr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2</a:t>
            </a:fld>
            <a:endParaRPr lang="en-US"/>
          </a:p>
        </p:txBody>
      </p:sp>
      <p:sp>
        <p:nvSpPr>
          <p:cNvPr id="2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72" y="4984879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5099820" y="5823294"/>
            <a:ext cx="812717" cy="236224"/>
            <a:chOff x="554155" y="6376968"/>
            <a:chExt cx="1308890" cy="380442"/>
          </a:xfrm>
        </p:grpSpPr>
        <p:sp>
          <p:nvSpPr>
            <p:cNvPr id="2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257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19" y="4984879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8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195" y="3649841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00" y="3650563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287" y="4987029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1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366" y="3649841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62" name="Group 261"/>
          <p:cNvGrpSpPr>
            <a:grpSpLocks noChangeAspect="1"/>
          </p:cNvGrpSpPr>
          <p:nvPr/>
        </p:nvGrpSpPr>
        <p:grpSpPr>
          <a:xfrm>
            <a:off x="6183681" y="5823294"/>
            <a:ext cx="812717" cy="236224"/>
            <a:chOff x="554155" y="6376968"/>
            <a:chExt cx="1308890" cy="380442"/>
          </a:xfrm>
        </p:grpSpPr>
        <p:sp>
          <p:nvSpPr>
            <p:cNvPr id="2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5" name="Group 264"/>
          <p:cNvGrpSpPr>
            <a:grpSpLocks noChangeAspect="1"/>
          </p:cNvGrpSpPr>
          <p:nvPr/>
        </p:nvGrpSpPr>
        <p:grpSpPr>
          <a:xfrm>
            <a:off x="1850865" y="4488256"/>
            <a:ext cx="812717" cy="236224"/>
            <a:chOff x="554155" y="6376968"/>
            <a:chExt cx="1308890" cy="380442"/>
          </a:xfrm>
        </p:grpSpPr>
        <p:sp>
          <p:nvSpPr>
            <p:cNvPr id="2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8" name="Group 267"/>
          <p:cNvGrpSpPr>
            <a:grpSpLocks noChangeAspect="1"/>
          </p:cNvGrpSpPr>
          <p:nvPr/>
        </p:nvGrpSpPr>
        <p:grpSpPr>
          <a:xfrm>
            <a:off x="761982" y="4488978"/>
            <a:ext cx="812717" cy="236224"/>
            <a:chOff x="554155" y="6376968"/>
            <a:chExt cx="1308890" cy="380442"/>
          </a:xfrm>
        </p:grpSpPr>
        <p:sp>
          <p:nvSpPr>
            <p:cNvPr id="2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1" name="Group 270"/>
          <p:cNvGrpSpPr>
            <a:grpSpLocks noChangeAspect="1"/>
          </p:cNvGrpSpPr>
          <p:nvPr/>
        </p:nvGrpSpPr>
        <p:grpSpPr>
          <a:xfrm>
            <a:off x="2936358" y="4488256"/>
            <a:ext cx="812717" cy="236224"/>
            <a:chOff x="554155" y="6376968"/>
            <a:chExt cx="1308890" cy="380442"/>
          </a:xfrm>
        </p:grpSpPr>
        <p:sp>
          <p:nvSpPr>
            <p:cNvPr id="2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Financial Advisor</a:t>
              </a:r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74" name="Group 273"/>
          <p:cNvGrpSpPr>
            <a:grpSpLocks noChangeAspect="1"/>
          </p:cNvGrpSpPr>
          <p:nvPr/>
        </p:nvGrpSpPr>
        <p:grpSpPr>
          <a:xfrm>
            <a:off x="4015333" y="5825444"/>
            <a:ext cx="812717" cy="236224"/>
            <a:chOff x="554155" y="6376968"/>
            <a:chExt cx="1308890" cy="380442"/>
          </a:xfrm>
        </p:grpSpPr>
        <p:sp>
          <p:nvSpPr>
            <p:cNvPr id="27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6152306" y="5031514"/>
            <a:ext cx="876005" cy="702983"/>
            <a:chOff x="6133619" y="3695010"/>
            <a:chExt cx="876005" cy="702983"/>
          </a:xfrm>
        </p:grpSpPr>
        <p:pic>
          <p:nvPicPr>
            <p:cNvPr id="1034" name="Picture 10" descr="Terri Lynn Inc. logo - Forsta Filter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857" y="3695010"/>
              <a:ext cx="503944" cy="50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Snack Manufacturing Company | Private Label Snacks | TH Food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" t="33766" r="3364" b="32639"/>
            <a:stretch/>
          </p:blipFill>
          <p:spPr bwMode="auto">
            <a:xfrm>
              <a:off x="6133619" y="4281339"/>
              <a:ext cx="876005" cy="11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5" name="Group 244"/>
          <p:cNvGrpSpPr/>
          <p:nvPr/>
        </p:nvGrpSpPr>
        <p:grpSpPr>
          <a:xfrm>
            <a:off x="5065052" y="5043143"/>
            <a:ext cx="895120" cy="568618"/>
            <a:chOff x="6153107" y="3803263"/>
            <a:chExt cx="895120" cy="568618"/>
          </a:xfrm>
        </p:grpSpPr>
        <p:pic>
          <p:nvPicPr>
            <p:cNvPr id="242" name="Picture 18" descr="Pacific Elite and Crash Champions Announce Merge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87" b="25477"/>
            <a:stretch/>
          </p:blipFill>
          <p:spPr bwMode="auto">
            <a:xfrm>
              <a:off x="6153107" y="3803263"/>
              <a:ext cx="889781" cy="23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7362" y="4174041"/>
              <a:ext cx="870865" cy="197840"/>
            </a:xfrm>
            <a:prstGeom prst="rect">
              <a:avLst/>
            </a:prstGeom>
          </p:spPr>
        </p:pic>
      </p:grpSp>
      <p:sp>
        <p:nvSpPr>
          <p:cNvPr id="18" name="AutoShape 2" descr="Welcome to EarthWise Pet Franchise - Home">
            <a:extLst>
              <a:ext uri="{FF2B5EF4-FFF2-40B4-BE49-F238E27FC236}">
                <a16:creationId xmlns:a16="http://schemas.microsoft.com/office/drawing/2014/main" id="{3A3EE5ED-FEBD-616C-A4A9-C9D54C06BC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4755" y="48690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3994079" y="5064841"/>
            <a:ext cx="872864" cy="523948"/>
            <a:chOff x="2902232" y="3813890"/>
            <a:chExt cx="872864" cy="523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/>
            <a:srcRect t="33432" b="31395"/>
            <a:stretch/>
          </p:blipFill>
          <p:spPr>
            <a:xfrm>
              <a:off x="2902232" y="3813890"/>
              <a:ext cx="872864" cy="1279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02310" y="4168761"/>
              <a:ext cx="872708" cy="169077"/>
            </a:xfrm>
            <a:prstGeom prst="rect">
              <a:avLst/>
            </a:prstGeom>
          </p:spPr>
        </p:pic>
      </p:grpSp>
      <p:sp>
        <p:nvSpPr>
          <p:cNvPr id="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523" y="3652185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67" y="4988517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039" y="4982148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415" y="4987404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287" y="3651073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6192922" y="4490600"/>
            <a:ext cx="812717" cy="236224"/>
            <a:chOff x="554155" y="6376968"/>
            <a:chExt cx="1308890" cy="380442"/>
          </a:xfrm>
        </p:grpSpPr>
        <p:sp>
          <p:nvSpPr>
            <p:cNvPr id="184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773980" y="5826932"/>
            <a:ext cx="812717" cy="236224"/>
            <a:chOff x="554155" y="6376968"/>
            <a:chExt cx="1308890" cy="380442"/>
          </a:xfrm>
        </p:grpSpPr>
        <p:sp>
          <p:nvSpPr>
            <p:cNvPr id="1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1842611" y="5820563"/>
            <a:ext cx="812717" cy="236224"/>
            <a:chOff x="554155" y="6376968"/>
            <a:chExt cx="1308890" cy="380442"/>
          </a:xfrm>
        </p:grpSpPr>
        <p:sp>
          <p:nvSpPr>
            <p:cNvPr id="1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4044653" y="4489488"/>
            <a:ext cx="812717" cy="236224"/>
            <a:chOff x="554155" y="6376968"/>
            <a:chExt cx="1308890" cy="380442"/>
          </a:xfrm>
        </p:grpSpPr>
        <p:sp>
          <p:nvSpPr>
            <p:cNvPr id="1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71" name="Group 170"/>
          <p:cNvGrpSpPr>
            <a:grpSpLocks noChangeAspect="1"/>
          </p:cNvGrpSpPr>
          <p:nvPr/>
        </p:nvGrpSpPr>
        <p:grpSpPr>
          <a:xfrm>
            <a:off x="2927117" y="5825819"/>
            <a:ext cx="812717" cy="236224"/>
            <a:chOff x="577530" y="6376968"/>
            <a:chExt cx="1308890" cy="380442"/>
          </a:xfrm>
        </p:grpSpPr>
        <p:sp>
          <p:nvSpPr>
            <p:cNvPr id="172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0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974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46" name="Group 245"/>
          <p:cNvGrpSpPr/>
          <p:nvPr/>
        </p:nvGrpSpPr>
        <p:grpSpPr>
          <a:xfrm>
            <a:off x="1812282" y="5103104"/>
            <a:ext cx="821413" cy="592635"/>
            <a:chOff x="760008" y="3806697"/>
            <a:chExt cx="821413" cy="592635"/>
          </a:xfrm>
        </p:grpSpPr>
        <p:pic>
          <p:nvPicPr>
            <p:cNvPr id="228" name="Picture 4" descr="Deli Star Corp. - Crunchbase Company Profile &amp;amp; Fundi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36" b="34990"/>
            <a:stretch/>
          </p:blipFill>
          <p:spPr bwMode="auto">
            <a:xfrm>
              <a:off x="760008" y="3806697"/>
              <a:ext cx="821413" cy="201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6" descr="Proterra Investment Partners - Private Equity Fir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9" y="4185252"/>
              <a:ext cx="820231" cy="21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8" name="Group 137"/>
          <p:cNvGrpSpPr/>
          <p:nvPr/>
        </p:nvGrpSpPr>
        <p:grpSpPr>
          <a:xfrm>
            <a:off x="2895837" y="5068715"/>
            <a:ext cx="855550" cy="735123"/>
            <a:chOff x="742939" y="3729312"/>
            <a:chExt cx="855550" cy="735123"/>
          </a:xfrm>
        </p:grpSpPr>
        <p:pic>
          <p:nvPicPr>
            <p:cNvPr id="139" name="Picture 2" descr="AutoAccessoriesGarage.com - Auto Accessories &amp;amp; Aftermarket Performance Part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39" y="3729312"/>
              <a:ext cx="855550" cy="17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Genuine Parts Company | LinkedIn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73" y="3965725"/>
              <a:ext cx="370283" cy="370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356" y="4360368"/>
              <a:ext cx="812717" cy="1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Majority</a:t>
              </a:r>
            </a:p>
          </p:txBody>
        </p:sp>
      </p:grpSp>
      <p:sp>
        <p:nvSpPr>
          <p:cNvPr id="180" name="Rectangle 17">
            <a:extLst>
              <a:ext uri="{FF2B5EF4-FFF2-40B4-BE49-F238E27FC236}">
                <a16:creationId xmlns:a16="http://schemas.microsoft.com/office/drawing/2014/main" id="{D3A79F2B-08ED-0F3C-880C-5F31FB88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687" y="3649127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C2F6CD9-840D-B760-703F-7D7CB61D3619}"/>
              </a:ext>
            </a:extLst>
          </p:cNvPr>
          <p:cNvGrpSpPr>
            <a:grpSpLocks noChangeAspect="1"/>
          </p:cNvGrpSpPr>
          <p:nvPr/>
        </p:nvGrpSpPr>
        <p:grpSpPr>
          <a:xfrm>
            <a:off x="5121086" y="4495493"/>
            <a:ext cx="812717" cy="236224"/>
            <a:chOff x="554155" y="6376968"/>
            <a:chExt cx="1308890" cy="380442"/>
          </a:xfrm>
        </p:grpSpPr>
        <p:sp>
          <p:nvSpPr>
            <p:cNvPr id="182" name="Text Box 222">
              <a:extLst>
                <a:ext uri="{FF2B5EF4-FFF2-40B4-BE49-F238E27FC236}">
                  <a16:creationId xmlns:a16="http://schemas.microsoft.com/office/drawing/2014/main" id="{A7161E28-A5AA-14C9-C04C-9E4869870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3D0B682E-E46A-29D7-E5AE-BF2BD1B55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pic>
        <p:nvPicPr>
          <p:cNvPr id="1026" name="Picture 2" descr="Amazon.com: EcoKind Pet Treats">
            <a:extLst>
              <a:ext uri="{FF2B5EF4-FFF2-40B4-BE49-F238E27FC236}">
                <a16:creationId xmlns:a16="http://schemas.microsoft.com/office/drawing/2014/main" id="{FC2AE755-D467-40C8-7685-D214D35C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8" y="5043567"/>
            <a:ext cx="413914" cy="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imal-logo - Keltons Hardware &amp; Pet">
            <a:extLst>
              <a:ext uri="{FF2B5EF4-FFF2-40B4-BE49-F238E27FC236}">
                <a16:creationId xmlns:a16="http://schemas.microsoft.com/office/drawing/2014/main" id="{4EB98C14-E0D9-721B-959E-A5BE809D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5" y="5497657"/>
            <a:ext cx="445424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inderhook">
            <a:extLst>
              <a:ext uri="{FF2B5EF4-FFF2-40B4-BE49-F238E27FC236}">
                <a16:creationId xmlns:a16="http://schemas.microsoft.com/office/drawing/2014/main" id="{FEC340FD-B0A9-F538-2A6F-F3823130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9" y="5522100"/>
            <a:ext cx="489966" cy="1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ilders Source Appliance Gallery - Ventanas Magazine - El Paso, Texas -  Las Cruces, New Mexico">
            <a:extLst>
              <a:ext uri="{FF2B5EF4-FFF2-40B4-BE49-F238E27FC236}">
                <a16:creationId xmlns:a16="http://schemas.microsoft.com/office/drawing/2014/main" id="{83B27D63-3178-5FEC-8337-C7DC0F3C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04" y="3793813"/>
            <a:ext cx="824700" cy="4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899888-312D-8B4B-E19D-762EB1338A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73307" y="3741042"/>
            <a:ext cx="763509" cy="248980"/>
          </a:xfrm>
          <a:prstGeom prst="rect">
            <a:avLst/>
          </a:prstGeom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DBA16878-9DE8-5F92-C5A5-4DE11F8B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53" y="3817221"/>
            <a:ext cx="821604" cy="5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577E6BF-C9DA-4EA7-ABA2-40699AAE7E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73856" y="4086195"/>
            <a:ext cx="744667" cy="255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647DE-39D7-5D75-0247-0A5FB167DB7E}"/>
              </a:ext>
            </a:extLst>
          </p:cNvPr>
          <p:cNvSpPr/>
          <p:nvPr/>
        </p:nvSpPr>
        <p:spPr>
          <a:xfrm>
            <a:off x="3939173" y="8873175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Connor Ryan – Analyst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(630) 363-2601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24A6F"/>
                </a:solidFill>
                <a:ea typeface="MS PGothic" pitchFamily="34" charset="-128"/>
                <a:cs typeface="Calibri" pitchFamily="34" charset="0"/>
                <a:hlinkClick r:id="rId22"/>
              </a:rPr>
              <a:t>cryan@peakstone.com</a:t>
            </a:r>
            <a:endParaRPr lang="en-US" altLang="en-US" sz="90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FAA745C-F98A-6F1C-6359-2322AF4629E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98239" y="3707235"/>
            <a:ext cx="886373" cy="6843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B3E3F7D-81A8-2403-F3D9-E512E7E8FEBD}"/>
              </a:ext>
            </a:extLst>
          </p:cNvPr>
          <p:cNvGrpSpPr/>
          <p:nvPr/>
        </p:nvGrpSpPr>
        <p:grpSpPr>
          <a:xfrm>
            <a:off x="761142" y="3804147"/>
            <a:ext cx="867231" cy="457200"/>
            <a:chOff x="739878" y="3813291"/>
            <a:chExt cx="867231" cy="457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0D9ABF-AEDA-FA1B-A853-716443B77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5120" y="3813291"/>
              <a:ext cx="789943" cy="1667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EA1783-20DD-1BC4-C740-4EAB5CC5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39878" y="4166424"/>
              <a:ext cx="867231" cy="104067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F32048F-7263-DC1A-8B1F-A8829F9FC43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74347" y="3929157"/>
            <a:ext cx="775796" cy="26797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5833085-DE4A-61D5-08A7-4F338A58A428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4DE043-D85F-9960-65F4-A4F0D4949E8E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Selected Transactions</a:t>
              </a:r>
              <a:endParaRPr lang="en-US" sz="1400">
                <a:solidFill>
                  <a:srgbClr val="145078"/>
                </a:solidFill>
              </a:endParaRPr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E6F194B2-6C4D-90F5-E761-D000AD1B3618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15E699-AC26-F296-E6D3-7EF141670F6B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DEA5C9-C132-5591-82BB-CB392D8A164B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A6D51B-CC10-1B4B-99AB-19056D6A6FA4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5F5E7961-0A8C-E6B5-4790-C22AC84FB760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0D1223-B918-89B1-D1EA-FB29968825D0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CEABA-BE9B-3837-DAFD-0B0DA4872670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Alex Fridman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7"/>
              </a:rPr>
              <a:t>afridman@peakstone.com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9E3341-2430-B201-A13B-BCF83D9418FA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Stephen Sleigh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8"/>
              </a:rPr>
              <a:t>ssleigh@peakstone.com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82C366-B991-1C11-055C-7E1D9CE5926A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Jeff Temple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9"/>
              </a:rPr>
              <a:t>jtemple@peakstone.com 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D6A53C-46D8-3E20-6009-7B738CB09252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Noah Robles – Associate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>
                <a:solidFill>
                  <a:srgbClr val="333333"/>
                </a:solidFill>
                <a:effectLst/>
                <a:hlinkClick r:id="rId30"/>
              </a:rPr>
              <a:t>nrobles@peakstone.com</a:t>
            </a:r>
            <a:endParaRPr lang="en-US" altLang="en-US" sz="90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6A7F2E5A-5A11-C257-9198-5898E4D55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84FBB8C6-ACAB-B9DC-9C78-4B91CEE7B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77199E58-5E59-0BF0-613D-56EDF08B61C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37A49C53-4C2D-78B0-FE7D-313FCE1FCC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4"/>
          <a:stretch/>
        </p:blipFill>
        <p:spPr bwMode="auto">
          <a:xfrm>
            <a:off x="4510431" y="7958532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BDA658D3-B547-CC5B-C7EC-9AE7454C3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13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Consumer &amp; Retail M&amp;A Count Across the U.S.  (2000 – Mar 2024)</a:t>
              </a:r>
            </a:p>
          </p:txBody>
        </p:sp>
        <p:sp>
          <p:nvSpPr>
            <p:cNvPr id="315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>
              <a:off x="6013348" y="5057170"/>
              <a:ext cx="1075655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84817" cy="307777"/>
            <a:chOff x="700040" y="4903282"/>
            <a:chExt cx="6384817" cy="307777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</a:t>
              </a:r>
              <a:r>
                <a:rPr lang="en-US" sz="1400" b="1" dirty="0">
                  <a:solidFill>
                    <a:srgbClr val="145078"/>
                  </a:solidFill>
                </a:rPr>
                <a:t>Consumer &amp; Retail M&amp;A </a:t>
              </a:r>
              <a:r>
                <a:rPr lang="en-US" altLang="en-US" sz="1400" b="1" dirty="0">
                  <a:solidFill>
                    <a:srgbClr val="145078"/>
                  </a:solidFill>
                </a:rPr>
                <a:t>Count </a:t>
              </a:r>
              <a:r>
                <a:rPr lang="en-US" sz="1400" b="1" dirty="0">
                  <a:solidFill>
                    <a:srgbClr val="145078"/>
                  </a:solidFill>
                </a:rPr>
                <a:t>(2000 – Mar 2024)</a:t>
              </a:r>
            </a:p>
          </p:txBody>
        </p:sp>
        <p:sp>
          <p:nvSpPr>
            <p:cNvPr id="319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5242378" y="5057170"/>
              <a:ext cx="1842479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U.S. M&amp;A Activity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B51A3-9FB4-AA3A-FD5A-F56FC9240EC4}"/>
              </a:ext>
            </a:extLst>
          </p:cNvPr>
          <p:cNvGrpSpPr/>
          <p:nvPr/>
        </p:nvGrpSpPr>
        <p:grpSpPr>
          <a:xfrm>
            <a:off x="788703" y="2484491"/>
            <a:ext cx="6194994" cy="2960400"/>
            <a:chOff x="788703" y="2484491"/>
            <a:chExt cx="6194994" cy="2960400"/>
          </a:xfrm>
        </p:grpSpPr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9739C41B-2951-495F-AFF8-74E995906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0749" y="2484491"/>
              <a:ext cx="783707" cy="800867"/>
            </a:xfrm>
            <a:custGeom>
              <a:avLst/>
              <a:gdLst>
                <a:gd name="T0" fmla="*/ 0 w 459"/>
                <a:gd name="T1" fmla="*/ 0 h 520"/>
                <a:gd name="T2" fmla="*/ 0 w 459"/>
                <a:gd name="T3" fmla="*/ 0 h 520"/>
                <a:gd name="T4" fmla="*/ 0 w 459"/>
                <a:gd name="T5" fmla="*/ 0 h 520"/>
                <a:gd name="T6" fmla="*/ 0 w 459"/>
                <a:gd name="T7" fmla="*/ 0 h 520"/>
                <a:gd name="T8" fmla="*/ 0 w 459"/>
                <a:gd name="T9" fmla="*/ 0 h 520"/>
                <a:gd name="T10" fmla="*/ 0 w 459"/>
                <a:gd name="T11" fmla="*/ 0 h 520"/>
                <a:gd name="T12" fmla="*/ 0 w 459"/>
                <a:gd name="T13" fmla="*/ 0 h 520"/>
                <a:gd name="T14" fmla="*/ 0 w 459"/>
                <a:gd name="T15" fmla="*/ 0 h 520"/>
                <a:gd name="T16" fmla="*/ 0 w 459"/>
                <a:gd name="T17" fmla="*/ 0 h 520"/>
                <a:gd name="T18" fmla="*/ 0 w 459"/>
                <a:gd name="T19" fmla="*/ 0 h 520"/>
                <a:gd name="T20" fmla="*/ 0 w 459"/>
                <a:gd name="T21" fmla="*/ 0 h 520"/>
                <a:gd name="T22" fmla="*/ 0 w 459"/>
                <a:gd name="T23" fmla="*/ 0 h 520"/>
                <a:gd name="T24" fmla="*/ 0 w 459"/>
                <a:gd name="T25" fmla="*/ 0 h 520"/>
                <a:gd name="T26" fmla="*/ 0 w 459"/>
                <a:gd name="T27" fmla="*/ 0 h 520"/>
                <a:gd name="T28" fmla="*/ 0 w 459"/>
                <a:gd name="T29" fmla="*/ 0 h 520"/>
                <a:gd name="T30" fmla="*/ 0 w 459"/>
                <a:gd name="T31" fmla="*/ 0 h 520"/>
                <a:gd name="T32" fmla="*/ 0 w 459"/>
                <a:gd name="T33" fmla="*/ 0 h 520"/>
                <a:gd name="T34" fmla="*/ 0 w 459"/>
                <a:gd name="T35" fmla="*/ 0 h 520"/>
                <a:gd name="T36" fmla="*/ 0 w 459"/>
                <a:gd name="T37" fmla="*/ 0 h 520"/>
                <a:gd name="T38" fmla="*/ 0 w 459"/>
                <a:gd name="T39" fmla="*/ 0 h 520"/>
                <a:gd name="T40" fmla="*/ 0 w 459"/>
                <a:gd name="T41" fmla="*/ 0 h 520"/>
                <a:gd name="T42" fmla="*/ 0 w 459"/>
                <a:gd name="T43" fmla="*/ 0 h 520"/>
                <a:gd name="T44" fmla="*/ 0 w 459"/>
                <a:gd name="T45" fmla="*/ 0 h 520"/>
                <a:gd name="T46" fmla="*/ 0 w 459"/>
                <a:gd name="T47" fmla="*/ 0 h 520"/>
                <a:gd name="T48" fmla="*/ 0 w 459"/>
                <a:gd name="T49" fmla="*/ 0 h 520"/>
                <a:gd name="T50" fmla="*/ 0 w 459"/>
                <a:gd name="T51" fmla="*/ 0 h 520"/>
                <a:gd name="T52" fmla="*/ 0 w 459"/>
                <a:gd name="T53" fmla="*/ 0 h 520"/>
                <a:gd name="T54" fmla="*/ 0 w 459"/>
                <a:gd name="T55" fmla="*/ 0 h 520"/>
                <a:gd name="T56" fmla="*/ 0 w 459"/>
                <a:gd name="T57" fmla="*/ 0 h 520"/>
                <a:gd name="T58" fmla="*/ 0 w 459"/>
                <a:gd name="T59" fmla="*/ 0 h 520"/>
                <a:gd name="T60" fmla="*/ 0 w 459"/>
                <a:gd name="T61" fmla="*/ 0 h 520"/>
                <a:gd name="T62" fmla="*/ 0 w 459"/>
                <a:gd name="T63" fmla="*/ 0 h 520"/>
                <a:gd name="T64" fmla="*/ 0 w 459"/>
                <a:gd name="T65" fmla="*/ 0 h 520"/>
                <a:gd name="T66" fmla="*/ 0 w 459"/>
                <a:gd name="T67" fmla="*/ 0 h 520"/>
                <a:gd name="T68" fmla="*/ 0 w 459"/>
                <a:gd name="T69" fmla="*/ 0 h 520"/>
                <a:gd name="T70" fmla="*/ 0 w 459"/>
                <a:gd name="T71" fmla="*/ 0 h 520"/>
                <a:gd name="T72" fmla="*/ 0 w 459"/>
                <a:gd name="T73" fmla="*/ 0 h 520"/>
                <a:gd name="T74" fmla="*/ 0 w 459"/>
                <a:gd name="T75" fmla="*/ 0 h 520"/>
                <a:gd name="T76" fmla="*/ 0 w 459"/>
                <a:gd name="T77" fmla="*/ 0 h 520"/>
                <a:gd name="T78" fmla="*/ 0 w 459"/>
                <a:gd name="T79" fmla="*/ 0 h 520"/>
                <a:gd name="T80" fmla="*/ 0 w 459"/>
                <a:gd name="T81" fmla="*/ 0 h 520"/>
                <a:gd name="T82" fmla="*/ 0 w 459"/>
                <a:gd name="T83" fmla="*/ 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520"/>
                <a:gd name="T128" fmla="*/ 459 w 459"/>
                <a:gd name="T129" fmla="*/ 520 h 5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520">
                  <a:moveTo>
                    <a:pt x="68" y="520"/>
                  </a:moveTo>
                  <a:lnTo>
                    <a:pt x="130" y="520"/>
                  </a:lnTo>
                  <a:lnTo>
                    <a:pt x="206" y="520"/>
                  </a:lnTo>
                  <a:lnTo>
                    <a:pt x="291" y="520"/>
                  </a:lnTo>
                  <a:lnTo>
                    <a:pt x="366" y="520"/>
                  </a:lnTo>
                  <a:lnTo>
                    <a:pt x="358" y="484"/>
                  </a:lnTo>
                  <a:lnTo>
                    <a:pt x="331" y="464"/>
                  </a:lnTo>
                  <a:lnTo>
                    <a:pt x="315" y="439"/>
                  </a:lnTo>
                  <a:lnTo>
                    <a:pt x="295" y="435"/>
                  </a:lnTo>
                  <a:lnTo>
                    <a:pt x="270" y="413"/>
                  </a:lnTo>
                  <a:lnTo>
                    <a:pt x="274" y="368"/>
                  </a:lnTo>
                  <a:lnTo>
                    <a:pt x="279" y="356"/>
                  </a:lnTo>
                  <a:lnTo>
                    <a:pt x="266" y="343"/>
                  </a:lnTo>
                  <a:lnTo>
                    <a:pt x="266" y="331"/>
                  </a:lnTo>
                  <a:lnTo>
                    <a:pt x="276" y="314"/>
                  </a:lnTo>
                  <a:lnTo>
                    <a:pt x="302" y="298"/>
                  </a:lnTo>
                  <a:lnTo>
                    <a:pt x="302" y="247"/>
                  </a:lnTo>
                  <a:lnTo>
                    <a:pt x="308" y="240"/>
                  </a:lnTo>
                  <a:lnTo>
                    <a:pt x="315" y="245"/>
                  </a:lnTo>
                  <a:lnTo>
                    <a:pt x="364" y="200"/>
                  </a:lnTo>
                  <a:lnTo>
                    <a:pt x="459" y="130"/>
                  </a:lnTo>
                  <a:lnTo>
                    <a:pt x="390" y="115"/>
                  </a:lnTo>
                  <a:lnTo>
                    <a:pt x="357" y="124"/>
                  </a:lnTo>
                  <a:lnTo>
                    <a:pt x="271" y="72"/>
                  </a:lnTo>
                  <a:lnTo>
                    <a:pt x="222" y="76"/>
                  </a:lnTo>
                  <a:lnTo>
                    <a:pt x="192" y="62"/>
                  </a:lnTo>
                  <a:lnTo>
                    <a:pt x="165" y="62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11" y="68"/>
                  </a:lnTo>
                  <a:lnTo>
                    <a:pt x="8" y="114"/>
                  </a:lnTo>
                  <a:lnTo>
                    <a:pt x="24" y="165"/>
                  </a:lnTo>
                  <a:lnTo>
                    <a:pt x="25" y="216"/>
                  </a:lnTo>
                  <a:lnTo>
                    <a:pt x="27" y="249"/>
                  </a:lnTo>
                  <a:lnTo>
                    <a:pt x="42" y="291"/>
                  </a:lnTo>
                  <a:lnTo>
                    <a:pt x="42" y="311"/>
                  </a:lnTo>
                  <a:lnTo>
                    <a:pt x="24" y="341"/>
                  </a:lnTo>
                  <a:lnTo>
                    <a:pt x="49" y="368"/>
                  </a:lnTo>
                  <a:lnTo>
                    <a:pt x="49" y="520"/>
                  </a:lnTo>
                  <a:lnTo>
                    <a:pt x="68" y="52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9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3070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4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5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7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9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0028" y="5367627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0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1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2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6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7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8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274" y="5179183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E8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8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9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0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1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2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4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5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689809" y="5120637"/>
              <a:ext cx="501277" cy="83072"/>
              <a:chOff x="1393825" y="3697965"/>
              <a:chExt cx="14087128" cy="2334536"/>
            </a:xfrm>
            <a:solidFill>
              <a:srgbClr val="D1E8F7"/>
            </a:solidFill>
          </p:grpSpPr>
          <p:sp>
            <p:nvSpPr>
              <p:cNvPr id="284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7" name="Group 346"/>
            <p:cNvGrpSpPr>
              <a:grpSpLocks noChangeAspect="1"/>
            </p:cNvGrpSpPr>
            <p:nvPr/>
          </p:nvGrpSpPr>
          <p:grpSpPr>
            <a:xfrm>
              <a:off x="6331325" y="5148699"/>
              <a:ext cx="282921" cy="178871"/>
              <a:chOff x="-1211263" y="4277810"/>
              <a:chExt cx="6764338" cy="4276620"/>
            </a:xfrm>
            <a:solidFill>
              <a:srgbClr val="9DC3E6"/>
            </a:solidFill>
          </p:grpSpPr>
          <p:sp>
            <p:nvSpPr>
              <p:cNvPr id="348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24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25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7" name="Straight Connector 586"/>
            <p:cNvCxnSpPr>
              <a:endCxn id="586" idx="1"/>
            </p:cNvCxnSpPr>
            <p:nvPr/>
          </p:nvCxnSpPr>
          <p:spPr>
            <a:xfrm>
              <a:off x="5895520" y="3886200"/>
              <a:ext cx="221244" cy="195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226170" y="2672521"/>
            <a:ext cx="5590297" cy="2774998"/>
            <a:chOff x="1226170" y="2672521"/>
            <a:chExt cx="5590297" cy="2774998"/>
          </a:xfrm>
        </p:grpSpPr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06F3C4F1-736D-430D-9CBB-296E9FCC4003}"/>
                </a:ext>
              </a:extLst>
            </p:cNvPr>
            <p:cNvSpPr txBox="1"/>
            <p:nvPr/>
          </p:nvSpPr>
          <p:spPr>
            <a:xfrm>
              <a:off x="6246630" y="3462726"/>
              <a:ext cx="23407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300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4D6297C-D122-4B25-976B-643277317153}"/>
                </a:ext>
              </a:extLst>
            </p:cNvPr>
            <p:cNvSpPr txBox="1"/>
            <p:nvPr/>
          </p:nvSpPr>
          <p:spPr>
            <a:xfrm>
              <a:off x="1326022" y="2703735"/>
              <a:ext cx="26444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530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2F2403D0-A579-42D6-BA9E-A33D85CC11AA}"/>
                </a:ext>
              </a:extLst>
            </p:cNvPr>
            <p:cNvSpPr txBox="1"/>
            <p:nvPr/>
          </p:nvSpPr>
          <p:spPr>
            <a:xfrm>
              <a:off x="1226170" y="3175983"/>
              <a:ext cx="3144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294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56D61AA9-33FD-4D5A-9599-B0846DE2C1B9}"/>
                </a:ext>
              </a:extLst>
            </p:cNvPr>
            <p:cNvSpPr txBox="1"/>
            <p:nvPr/>
          </p:nvSpPr>
          <p:spPr>
            <a:xfrm>
              <a:off x="1657110" y="3726478"/>
              <a:ext cx="25999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269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12136B0-73CD-4F61-B2C8-CEAC3595B66F}"/>
                </a:ext>
              </a:extLst>
            </p:cNvPr>
            <p:cNvSpPr txBox="1"/>
            <p:nvPr/>
          </p:nvSpPr>
          <p:spPr>
            <a:xfrm>
              <a:off x="1304394" y="4059804"/>
              <a:ext cx="3433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2,883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9BE3A049-6815-4B5D-BB58-ACDCAE3EEC65}"/>
                </a:ext>
              </a:extLst>
            </p:cNvPr>
            <p:cNvSpPr txBox="1"/>
            <p:nvPr/>
          </p:nvSpPr>
          <p:spPr>
            <a:xfrm>
              <a:off x="2111063" y="4269740"/>
              <a:ext cx="35600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398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ED81F062-EF09-4CCD-AFE6-6D3F474FCD87}"/>
                </a:ext>
              </a:extLst>
            </p:cNvPr>
            <p:cNvSpPr txBox="1"/>
            <p:nvPr/>
          </p:nvSpPr>
          <p:spPr>
            <a:xfrm>
              <a:off x="2810562" y="3767850"/>
              <a:ext cx="2304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487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497D5EA7-BB05-4016-A8BC-11A8E0CB78A3}"/>
                </a:ext>
              </a:extLst>
            </p:cNvPr>
            <p:cNvSpPr txBox="1"/>
            <p:nvPr/>
          </p:nvSpPr>
          <p:spPr>
            <a:xfrm>
              <a:off x="4996223" y="3916536"/>
              <a:ext cx="2507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222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7ED4110C-D768-407E-8CCF-46DF51FF39DC}"/>
                </a:ext>
              </a:extLst>
            </p:cNvPr>
            <p:cNvSpPr txBox="1"/>
            <p:nvPr/>
          </p:nvSpPr>
          <p:spPr>
            <a:xfrm>
              <a:off x="2737405" y="4283373"/>
              <a:ext cx="26898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77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46C2326F-EDAE-4079-A622-2612CB66CEDC}"/>
                </a:ext>
              </a:extLst>
            </p:cNvPr>
            <p:cNvSpPr txBox="1"/>
            <p:nvPr/>
          </p:nvSpPr>
          <p:spPr>
            <a:xfrm>
              <a:off x="2142615" y="3762770"/>
              <a:ext cx="2832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266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233834FD-8DB3-4AAB-8A99-B6456847B475}"/>
                </a:ext>
              </a:extLst>
            </p:cNvPr>
            <p:cNvSpPr txBox="1"/>
            <p:nvPr/>
          </p:nvSpPr>
          <p:spPr>
            <a:xfrm>
              <a:off x="3545880" y="3817405"/>
              <a:ext cx="25134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199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B4F5C669-E2FA-4F51-AF89-E5BEEF51A75A}"/>
                </a:ext>
              </a:extLst>
            </p:cNvPr>
            <p:cNvSpPr txBox="1"/>
            <p:nvPr/>
          </p:nvSpPr>
          <p:spPr>
            <a:xfrm>
              <a:off x="3396825" y="3471480"/>
              <a:ext cx="2939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88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649AF440-9FF3-403E-8F7C-C50F2F788F2C}"/>
                </a:ext>
              </a:extLst>
            </p:cNvPr>
            <p:cNvSpPr txBox="1"/>
            <p:nvPr/>
          </p:nvSpPr>
          <p:spPr>
            <a:xfrm>
              <a:off x="4039394" y="3378158"/>
              <a:ext cx="26419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162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C975230A-06FE-4506-8398-4A7FF0A351BB}"/>
                </a:ext>
              </a:extLst>
            </p:cNvPr>
            <p:cNvSpPr txBox="1"/>
            <p:nvPr/>
          </p:nvSpPr>
          <p:spPr>
            <a:xfrm>
              <a:off x="3962590" y="2860403"/>
              <a:ext cx="234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505</a:t>
              </a:r>
              <a:endParaRPr lang="en-US" sz="900" dirty="0"/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7C5E31D8-35E0-425E-BBB3-F9DC2AED223D}"/>
                </a:ext>
              </a:extLst>
            </p:cNvPr>
            <p:cNvSpPr txBox="1"/>
            <p:nvPr/>
          </p:nvSpPr>
          <p:spPr>
            <a:xfrm>
              <a:off x="4443092" y="3110678"/>
              <a:ext cx="29130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415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A15C4A05-8A59-41E2-9CAB-6AE737F77BE9}"/>
                </a:ext>
              </a:extLst>
            </p:cNvPr>
            <p:cNvSpPr txBox="1"/>
            <p:nvPr/>
          </p:nvSpPr>
          <p:spPr>
            <a:xfrm>
              <a:off x="4921936" y="3255256"/>
              <a:ext cx="3612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815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05E0FE67-EB0E-4C6A-91A2-8DD11486B5D3}"/>
                </a:ext>
              </a:extLst>
            </p:cNvPr>
            <p:cNvSpPr txBox="1"/>
            <p:nvPr/>
          </p:nvSpPr>
          <p:spPr>
            <a:xfrm>
              <a:off x="5152964" y="3609850"/>
              <a:ext cx="29656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770</a:t>
              </a:r>
              <a:endParaRPr lang="en-US" sz="900" dirty="0"/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88581C7A-837D-475A-9EBB-E7DE184DD5B5}"/>
                </a:ext>
              </a:extLst>
            </p:cNvPr>
            <p:cNvSpPr txBox="1"/>
            <p:nvPr/>
          </p:nvSpPr>
          <p:spPr>
            <a:xfrm>
              <a:off x="4813106" y="3633352"/>
              <a:ext cx="278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487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2EFDD0E9-17F0-4663-B3A5-1D440864A9BB}"/>
                </a:ext>
              </a:extLst>
            </p:cNvPr>
            <p:cNvSpPr txBox="1"/>
            <p:nvPr/>
          </p:nvSpPr>
          <p:spPr>
            <a:xfrm>
              <a:off x="5705076" y="3532894"/>
              <a:ext cx="2882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738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26599621-0161-4DD4-BC88-8D9FC4B949D6}"/>
                </a:ext>
              </a:extLst>
            </p:cNvPr>
            <p:cNvSpPr txBox="1"/>
            <p:nvPr/>
          </p:nvSpPr>
          <p:spPr>
            <a:xfrm>
              <a:off x="5952205" y="3280326"/>
              <a:ext cx="29295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1,520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7D8F5BF2-DA1C-4D7D-9A4D-2DF326AF0700}"/>
                </a:ext>
              </a:extLst>
            </p:cNvPr>
            <p:cNvSpPr txBox="1"/>
            <p:nvPr/>
          </p:nvSpPr>
          <p:spPr>
            <a:xfrm>
              <a:off x="6288973" y="3093372"/>
              <a:ext cx="14425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65</a:t>
              </a: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79E2EF87-A87F-42D0-BF51-23ECA48AA603}"/>
                </a:ext>
              </a:extLst>
            </p:cNvPr>
            <p:cNvSpPr txBox="1"/>
            <p:nvPr/>
          </p:nvSpPr>
          <p:spPr>
            <a:xfrm>
              <a:off x="6642324" y="2975937"/>
              <a:ext cx="17414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85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D480CB14-0700-49E0-B733-F499DFD0B016}"/>
                </a:ext>
              </a:extLst>
            </p:cNvPr>
            <p:cNvSpPr txBox="1"/>
            <p:nvPr/>
          </p:nvSpPr>
          <p:spPr>
            <a:xfrm>
              <a:off x="6297157" y="3335581"/>
              <a:ext cx="21881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523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88A99CF0-2A41-43B7-950C-9BFF5C0962D9}"/>
                </a:ext>
              </a:extLst>
            </p:cNvPr>
            <p:cNvSpPr txBox="1"/>
            <p:nvPr/>
          </p:nvSpPr>
          <p:spPr>
            <a:xfrm>
              <a:off x="5631079" y="3922137"/>
              <a:ext cx="2664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441</a:t>
              </a:r>
            </a:p>
          </p:txBody>
        </p:sp>
        <p:sp>
          <p:nvSpPr>
            <p:cNvPr id="564" name="TextBox 563">
              <a:extLst>
                <a:ext uri="{FF2B5EF4-FFF2-40B4-BE49-F238E27FC236}">
                  <a16:creationId xmlns:a16="http://schemas.microsoft.com/office/drawing/2014/main" id="{EE551B1A-9BE6-4204-9D9D-D5A27B10CD4F}"/>
                </a:ext>
              </a:extLst>
            </p:cNvPr>
            <p:cNvSpPr txBox="1"/>
            <p:nvPr/>
          </p:nvSpPr>
          <p:spPr>
            <a:xfrm>
              <a:off x="5553048" y="4153784"/>
              <a:ext cx="29880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667</a:t>
              </a: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2864752D-55F9-4EFD-9D13-BBDFCFDF4470}"/>
                </a:ext>
              </a:extLst>
            </p:cNvPr>
            <p:cNvSpPr txBox="1"/>
            <p:nvPr/>
          </p:nvSpPr>
          <p:spPr>
            <a:xfrm>
              <a:off x="5394897" y="4367544"/>
              <a:ext cx="241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231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7D7C1ADF-F55F-4F9C-AC6A-04E6F757701D}"/>
                </a:ext>
              </a:extLst>
            </p:cNvPr>
            <p:cNvSpPr txBox="1"/>
            <p:nvPr/>
          </p:nvSpPr>
          <p:spPr>
            <a:xfrm>
              <a:off x="5098064" y="4526235"/>
              <a:ext cx="2742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634</a:t>
              </a: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292844" y="5039354"/>
              <a:ext cx="30485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1,458</a:t>
              </a:r>
              <a:endParaRPr lang="en-US" sz="900" dirty="0"/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0F0EDC11-BF12-43A1-88C2-A02F9A547B6F}"/>
                </a:ext>
              </a:extLst>
            </p:cNvPr>
            <p:cNvSpPr txBox="1"/>
            <p:nvPr/>
          </p:nvSpPr>
          <p:spPr>
            <a:xfrm>
              <a:off x="4776970" y="4454059"/>
              <a:ext cx="2473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201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A3D97593-934D-447E-94FF-EB0FD5568C63}"/>
                </a:ext>
              </a:extLst>
            </p:cNvPr>
            <p:cNvSpPr txBox="1"/>
            <p:nvPr/>
          </p:nvSpPr>
          <p:spPr>
            <a:xfrm>
              <a:off x="4159702" y="4257479"/>
              <a:ext cx="2229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115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E5E35DBD-7BE2-4FCF-896C-696C8009B3FA}"/>
                </a:ext>
              </a:extLst>
            </p:cNvPr>
            <p:cNvSpPr txBox="1"/>
            <p:nvPr/>
          </p:nvSpPr>
          <p:spPr>
            <a:xfrm>
              <a:off x="3668960" y="4179210"/>
              <a:ext cx="2695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186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F4F10C57-1667-4A7B-9768-AC1771824C60}"/>
                </a:ext>
              </a:extLst>
            </p:cNvPr>
            <p:cNvSpPr txBox="1"/>
            <p:nvPr/>
          </p:nvSpPr>
          <p:spPr>
            <a:xfrm>
              <a:off x="4166736" y="3822099"/>
              <a:ext cx="21197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347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F252D7A0-C300-4037-8A9B-208F68D0AB44}"/>
                </a:ext>
              </a:extLst>
            </p:cNvPr>
            <p:cNvSpPr txBox="1"/>
            <p:nvPr/>
          </p:nvSpPr>
          <p:spPr>
            <a:xfrm>
              <a:off x="3410599" y="4609230"/>
              <a:ext cx="37973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1,419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99D5B1C9-41FC-49C8-B18A-2ED9CF4772DA}"/>
                </a:ext>
              </a:extLst>
            </p:cNvPr>
            <p:cNvSpPr txBox="1"/>
            <p:nvPr/>
          </p:nvSpPr>
          <p:spPr>
            <a:xfrm>
              <a:off x="6104298" y="3632238"/>
              <a:ext cx="27299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555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764CC888-CFB9-49CA-B762-006B5E6E9F27}"/>
                </a:ext>
              </a:extLst>
            </p:cNvPr>
            <p:cNvSpPr txBox="1"/>
            <p:nvPr/>
          </p:nvSpPr>
          <p:spPr>
            <a:xfrm>
              <a:off x="4474742" y="3648824"/>
              <a:ext cx="31004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811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F44CA56F-37E9-4338-9B96-8223DDFCCF20}"/>
                </a:ext>
              </a:extLst>
            </p:cNvPr>
            <p:cNvSpPr txBox="1"/>
            <p:nvPr/>
          </p:nvSpPr>
          <p:spPr>
            <a:xfrm>
              <a:off x="6464055" y="34612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67</a:t>
              </a: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F21AF786-2BA1-4AAE-A4C0-4BB5C79057DB}"/>
                </a:ext>
              </a:extLst>
            </p:cNvPr>
            <p:cNvSpPr txBox="1"/>
            <p:nvPr/>
          </p:nvSpPr>
          <p:spPr>
            <a:xfrm>
              <a:off x="4745470" y="4131951"/>
              <a:ext cx="37611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/>
                <a:t>470</a:t>
              </a:r>
              <a:endParaRPr lang="en-US" sz="900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5752701" y="3726478"/>
              <a:ext cx="30663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280</a:t>
              </a:r>
              <a:endParaRPr lang="en-US" sz="900" dirty="0"/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60114DB-F1E7-46FC-A97C-56C353F4E383}"/>
                </a:ext>
              </a:extLst>
            </p:cNvPr>
            <p:cNvSpPr txBox="1"/>
            <p:nvPr/>
          </p:nvSpPr>
          <p:spPr>
            <a:xfrm>
              <a:off x="4147320" y="4563297"/>
              <a:ext cx="23719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122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442D217B-8D00-4597-9359-6312A831245B}"/>
                </a:ext>
              </a:extLst>
            </p:cNvPr>
            <p:cNvSpPr txBox="1"/>
            <p:nvPr/>
          </p:nvSpPr>
          <p:spPr>
            <a:xfrm>
              <a:off x="6312123" y="3218219"/>
              <a:ext cx="3046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93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3DD619B1-37F7-4F27-9CCC-6A96A17D8C80}"/>
                </a:ext>
              </a:extLst>
            </p:cNvPr>
            <p:cNvSpPr txBox="1"/>
            <p:nvPr/>
          </p:nvSpPr>
          <p:spPr>
            <a:xfrm>
              <a:off x="5432250" y="379912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42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07D706CE-1099-404F-AB59-3213C8C15545}"/>
                </a:ext>
              </a:extLst>
            </p:cNvPr>
            <p:cNvSpPr txBox="1"/>
            <p:nvPr/>
          </p:nvSpPr>
          <p:spPr>
            <a:xfrm>
              <a:off x="4464817" y="4450177"/>
              <a:ext cx="2396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113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4854E663-96B1-49D2-9E2E-CD6F786265F8}"/>
                </a:ext>
              </a:extLst>
            </p:cNvPr>
            <p:cNvSpPr txBox="1"/>
            <p:nvPr/>
          </p:nvSpPr>
          <p:spPr>
            <a:xfrm>
              <a:off x="5995692" y="37595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44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82442" y="308317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44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1805134" y="3167978"/>
              <a:ext cx="32963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107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6116764" y="4002912"/>
              <a:ext cx="276017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44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2617195" y="324933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35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44342" y="267252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47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977226" y="506291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28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2410837" y="2725205"/>
              <a:ext cx="28633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68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241900" y="485365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18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6433452" y="518918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5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958236" y="5290553"/>
              <a:ext cx="23927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69</a:t>
              </a:r>
            </a:p>
          </p:txBody>
        </p:sp>
      </p:grpSp>
      <p:graphicFrame>
        <p:nvGraphicFramePr>
          <p:cNvPr id="322" name="Chart 321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888738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4" name="Rectangle 323">
            <a:extLst>
              <a:ext uri="{FF2B5EF4-FFF2-40B4-BE49-F238E27FC236}">
                <a16:creationId xmlns:a16="http://schemas.microsoft.com/office/drawing/2014/main" id="{F8CB9E3E-D2CC-406B-86C7-70A6707D872D}"/>
              </a:ext>
            </a:extLst>
          </p:cNvPr>
          <p:cNvSpPr/>
          <p:nvPr/>
        </p:nvSpPr>
        <p:spPr>
          <a:xfrm>
            <a:off x="925586" y="594078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(#)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4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38779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2024 EV/EBITDA is shown as an average of the preceding years due to the presence of outliers; </a:t>
            </a:r>
          </a:p>
          <a:p>
            <a:r>
              <a:rPr lang="en-US" sz="800" i="1" dirty="0"/>
              <a:t>As of March 31, 2024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578207"/>
              </p:ext>
            </p:extLst>
          </p:nvPr>
        </p:nvGraphicFramePr>
        <p:xfrm>
          <a:off x="726948" y="2660624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71076"/>
              </p:ext>
            </p:extLst>
          </p:nvPr>
        </p:nvGraphicFramePr>
        <p:xfrm>
          <a:off x="726332" y="6119816"/>
          <a:ext cx="6347568" cy="275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7BE0019-32D2-492E-A266-1B82A79F34F7}"/>
              </a:ext>
            </a:extLst>
          </p:cNvPr>
          <p:cNvSpPr/>
          <p:nvPr/>
        </p:nvSpPr>
        <p:spPr>
          <a:xfrm>
            <a:off x="797816" y="247507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($ in millions)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BB0BA-466F-4E98-18F6-8D6A981DD9E6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9228C9-390A-AF7A-8EF3-9F2EE9F31306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578C267-724D-D320-21E4-30C6F29A1B49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29ECEE-A2CD-AA3D-E428-7A7243C39CBE}"/>
                </a:ext>
              </a:extLst>
            </p:cNvPr>
            <p:cNvCxnSpPr>
              <a:cxnSpLocks/>
            </p:cNvCxnSpPr>
            <p:nvPr/>
          </p:nvCxnSpPr>
          <p:spPr>
            <a:xfrm>
              <a:off x="4584700" y="2290902"/>
              <a:ext cx="249132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377BA8-E55D-4329-BCDE-D2EF3D287ED5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55D0BF-10EC-491D-D537-6DFC7E36179D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9654B2C-FF1D-2642-F938-74316B9E0D7D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A18C2A-1D47-B86D-5DBA-BA9484343A09}"/>
                </a:ext>
              </a:extLst>
            </p:cNvPr>
            <p:cNvCxnSpPr>
              <a:cxnSpLocks/>
            </p:cNvCxnSpPr>
            <p:nvPr/>
          </p:nvCxnSpPr>
          <p:spPr>
            <a:xfrm>
              <a:off x="4292600" y="5726829"/>
              <a:ext cx="278342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082422"/>
              </p:ext>
            </p:extLst>
          </p:nvPr>
        </p:nvGraphicFramePr>
        <p:xfrm>
          <a:off x="704925" y="5159596"/>
          <a:ext cx="6375998" cy="234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437190"/>
              </p:ext>
            </p:extLst>
          </p:nvPr>
        </p:nvGraphicFramePr>
        <p:xfrm>
          <a:off x="685800" y="2443830"/>
          <a:ext cx="6398296" cy="23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5</a:t>
            </a:fld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7841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5148109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243471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458465"/>
            <a:ext cx="6400725" cy="529376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US" sz="800" b="1" i="1">
                <a:solidFill>
                  <a:srgbClr val="000000"/>
                </a:solidFill>
              </a:rPr>
              <a:t>Peakstone Apparel, Accessories, Footwear &amp; Luxury Index: </a:t>
            </a:r>
            <a:r>
              <a:rPr lang="en-US" sz="800" i="1">
                <a:solidFill>
                  <a:srgbClr val="000000"/>
                </a:solidFill>
              </a:rPr>
              <a:t>VFC, PVH, HBI, UAA, RL, NKE, GPS, LULU, SKX, TJX, DECK, WWW</a:t>
            </a:r>
          </a:p>
          <a:p>
            <a:r>
              <a:rPr lang="en-US" sz="800" b="1" i="1">
                <a:solidFill>
                  <a:srgbClr val="000000"/>
                </a:solidFill>
              </a:rPr>
              <a:t>Peakstone Automotive Components &amp; Consumer Electronics Index</a:t>
            </a:r>
            <a:r>
              <a:rPr lang="en-IN" sz="800" b="1" i="1">
                <a:solidFill>
                  <a:srgbClr val="000000"/>
                </a:solidFill>
              </a:rPr>
              <a:t>: </a:t>
            </a:r>
            <a:r>
              <a:rPr lang="en-IN" sz="800" i="1">
                <a:solidFill>
                  <a:srgbClr val="000000"/>
                </a:solidFill>
              </a:rPr>
              <a:t>F, GM, BWA, LEA, GT, AAPL, MSFT, HPQ, UEIC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Retailing &amp; Consumer Services Index</a:t>
            </a:r>
            <a:r>
              <a:rPr lang="en-IN" sz="800" i="1">
                <a:solidFill>
                  <a:srgbClr val="000000"/>
                </a:solidFill>
              </a:rPr>
              <a:t>: AMZN, WMT, MRNA, TGT, M, URBN, HD, LOW, SHW, MCD, CCL, YUM, HLT, ARMK,</a:t>
            </a:r>
          </a:p>
          <a:p>
            <a:r>
              <a:rPr lang="en-IN" sz="800" b="1" i="1">
                <a:solidFill>
                  <a:srgbClr val="000000"/>
                </a:solidFill>
              </a:rPr>
              <a:t>Peakstone Leisure Products Index</a:t>
            </a:r>
            <a:r>
              <a:rPr lang="en-IN" sz="800" i="1">
                <a:solidFill>
                  <a:srgbClr val="000000"/>
                </a:solidFill>
              </a:rPr>
              <a:t>: HAS, MAT, EA, BC, PII, JAKK, PTON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83746" y="7848600"/>
            <a:ext cx="6388100" cy="112695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>
                  <a:solidFill>
                    <a:srgbClr val="145078"/>
                  </a:solidFill>
                </a:rPr>
                <a:t>Key</a:t>
              </a:r>
              <a:endParaRPr lang="en-US" sz="1400" b="1">
                <a:solidFill>
                  <a:srgbClr val="145078"/>
                </a:solidFill>
              </a:endParaRPr>
            </a:p>
          </p:txBody>
        </p:sp>
        <p:sp>
          <p:nvSpPr>
            <p:cNvPr id="95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37049"/>
              </p:ext>
            </p:extLst>
          </p:nvPr>
        </p:nvGraphicFramePr>
        <p:xfrm>
          <a:off x="635074" y="7848067"/>
          <a:ext cx="3846774" cy="588645"/>
        </p:xfrm>
        <a:graphic>
          <a:graphicData uri="http://schemas.openxmlformats.org/drawingml/2006/table">
            <a:tbl>
              <a:tblPr/>
              <a:tblGrid>
                <a:gridCol w="38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Peakstone Apparel, Accessories, Footwear &amp; Luxury Index (“Apparel”)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Peakstone Auto Components &amp; Consumer Electronics Index (“Auto</a:t>
                      </a:r>
                      <a:r>
                        <a:rPr lang="en-US" sz="900" b="1" i="0" u="none" strike="noStrike" baseline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&amp; Electronics</a:t>
                      </a:r>
                      <a:r>
                        <a:rPr lang="en-US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Peakstone Retailing &amp; Consumer Services Index (“Retail &amp; Services”)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07127"/>
              </p:ext>
            </p:extLst>
          </p:nvPr>
        </p:nvGraphicFramePr>
        <p:xfrm>
          <a:off x="4408769" y="7848067"/>
          <a:ext cx="2236035" cy="582930"/>
        </p:xfrm>
        <a:graphic>
          <a:graphicData uri="http://schemas.openxmlformats.org/drawingml/2006/table">
            <a:tbl>
              <a:tblPr/>
              <a:tblGrid>
                <a:gridCol w="223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Peakstone Leisure Products</a:t>
                      </a:r>
                      <a:r>
                        <a:rPr lang="en-US" sz="9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(“Leisure”)</a:t>
                      </a:r>
                    </a:p>
                    <a:p>
                      <a:pPr lvl="1" algn="l" fontAlgn="ctr">
                        <a:spcAft>
                          <a:spcPts val="300"/>
                        </a:spcAft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96000" lvl="1" algn="l" font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 b="1" i="0" u="none" strike="noStrike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9" name="Straight Connector 98"/>
          <p:cNvCxnSpPr/>
          <p:nvPr/>
        </p:nvCxnSpPr>
        <p:spPr>
          <a:xfrm>
            <a:off x="744599" y="7932941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4599" y="8085341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744599" y="8365337"/>
            <a:ext cx="196247" cy="0"/>
          </a:xfrm>
          <a:prstGeom prst="line">
            <a:avLst/>
          </a:prstGeom>
          <a:ln w="19050" cap="rnd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503040" y="7917202"/>
            <a:ext cx="196247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4503040" y="8354704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46318"/>
              </p:ext>
            </p:extLst>
          </p:nvPr>
        </p:nvGraphicFramePr>
        <p:xfrm>
          <a:off x="5835650" y="4094276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Leisure: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89989"/>
              </p:ext>
            </p:extLst>
          </p:nvPr>
        </p:nvGraphicFramePr>
        <p:xfrm>
          <a:off x="5835650" y="3903629"/>
          <a:ext cx="1236196" cy="152400"/>
        </p:xfrm>
        <a:graphic>
          <a:graphicData uri="http://schemas.openxmlformats.org/drawingml/2006/table">
            <a:tbl>
              <a:tblPr/>
              <a:tblGrid>
                <a:gridCol w="123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Auto &amp; Electronics: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54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60892"/>
              </p:ext>
            </p:extLst>
          </p:nvPr>
        </p:nvGraphicFramePr>
        <p:xfrm>
          <a:off x="5835650" y="3575754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Apparel: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127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1194"/>
              </p:ext>
            </p:extLst>
          </p:nvPr>
        </p:nvGraphicFramePr>
        <p:xfrm>
          <a:off x="5835650" y="3184401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231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45083"/>
              </p:ext>
            </p:extLst>
          </p:nvPr>
        </p:nvGraphicFramePr>
        <p:xfrm>
          <a:off x="5835650" y="3015519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Retail &amp; Services:</a:t>
                      </a:r>
                      <a:r>
                        <a:rPr lang="en-US" sz="900" b="1" i="0" u="none" strike="noStrike" baseline="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 255</a:t>
                      </a:r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2435"/>
              </p:ext>
            </p:extLst>
          </p:nvPr>
        </p:nvGraphicFramePr>
        <p:xfrm>
          <a:off x="5835650" y="6504567"/>
          <a:ext cx="1094111" cy="152400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Apparel: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8.0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7399"/>
              </p:ext>
            </p:extLst>
          </p:nvPr>
        </p:nvGraphicFramePr>
        <p:xfrm>
          <a:off x="5835650" y="5882310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16.6x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63646"/>
              </p:ext>
            </p:extLst>
          </p:nvPr>
        </p:nvGraphicFramePr>
        <p:xfrm>
          <a:off x="5835650" y="6394280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Leisure: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8.1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16738"/>
              </p:ext>
            </p:extLst>
          </p:nvPr>
        </p:nvGraphicFramePr>
        <p:xfrm>
          <a:off x="5835650" y="6273098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Auto &amp; Electronics: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9.6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55711"/>
              </p:ext>
            </p:extLst>
          </p:nvPr>
        </p:nvGraphicFramePr>
        <p:xfrm>
          <a:off x="5835650" y="6092506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Retail &amp; Services: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12.9x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481C5-B857-B20F-A186-35534AFF9080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C7208C-BAEC-D323-0987-A4D6BEE84280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CD9DF49-813F-0A38-C4E1-EA229F44816A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21A1A9-4655-FFA0-E610-1F41436B5197}"/>
                </a:ext>
              </a:extLst>
            </p:cNvPr>
            <p:cNvCxnSpPr>
              <a:cxnSpLocks/>
            </p:cNvCxnSpPr>
            <p:nvPr/>
          </p:nvCxnSpPr>
          <p:spPr>
            <a:xfrm>
              <a:off x="4646428" y="2289941"/>
              <a:ext cx="2435395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3EEC61-05FD-9254-607C-027DBF587FC8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5243A8-6528-3FD3-79C1-EF56404210AF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CB33B162-3695-B04F-F298-773BECB06974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070ED4-CCFC-2153-C973-0ED1F8AA2B04}"/>
                </a:ext>
              </a:extLst>
            </p:cNvPr>
            <p:cNvCxnSpPr>
              <a:cxnSpLocks/>
            </p:cNvCxnSpPr>
            <p:nvPr/>
          </p:nvCxnSpPr>
          <p:spPr>
            <a:xfrm>
              <a:off x="4006000" y="5008017"/>
              <a:ext cx="307582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72064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Selected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994318-CF77-23E9-3EAD-B817B52BE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00376"/>
              </p:ext>
            </p:extLst>
          </p:nvPr>
        </p:nvGraphicFramePr>
        <p:xfrm>
          <a:off x="681066" y="2204605"/>
          <a:ext cx="6395085" cy="651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6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Buyer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($mm)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800" baseline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>
                          <a:solidFill>
                            <a:schemeClr val="bg1"/>
                          </a:solidFill>
                        </a:rPr>
                        <a:t>Transaction Comments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729058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IN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Herbal Brands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KAC Investments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Herbal Brands is a GMP-certified manufacturer and retail distributor of health and wellness products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KAC Investments acquired Herbal Brands from Clever Leaves Holdings for $8 million on March 21, 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50188"/>
                  </a:ext>
                </a:extLst>
              </a:tr>
              <a:tr h="729058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Mar-2024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Outdoor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MNC Capital Partners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$3,158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Vista Outdoor designs, manufactures, and markets outdoor recreation and shooting sports products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MNC Capital Partners submitted a proposal to acquire Vista Outdoor for $3.1 billion in March 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0527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ORW USA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 Corporation Limited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ORW USA owns and operates a chain of retail stores that sell off-road motor vehicle parts and accessories across the United States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ARB Corporation Limited acquired 30% stake in ORW USA for $5 million in February 2024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VIZIO Holding Corporation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Walmart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VIZIO Holding Corp., through its subsidiaries, provides smart televisions, sound bars, and accessories in the United States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Walmart entered into a definitive agreement to acquire VIZIO Holding Corp. from BlackRock, The Vanguard Group, Innolux Corporation, Q-Run Holdings and others for $2.4 billion on February 19, 2024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Rogan Shoes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Shoe Carnival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Rogan Shoes operates as an omnichannel retailer of footwear for women, men, kids, and toddlers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Shoe Carnival acquired Rogan Shoes, Incorporated from family for $50 million on February 13, 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11070"/>
                  </a:ext>
                </a:extLst>
              </a:tr>
              <a:tr h="602265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Feb-2024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Operators Only Corporation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Blum Holdings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Operators Only operates as a retail marijuana company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Blum Holdings entered into a binding letter of intent to acquire Operators Only for $3 million on February 9, 2024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60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Jan-2024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Store Networks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Tiny Limited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Retail Store Networks operates as an online retail platform for pet products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Tiny Fund, managed by Tiny entered into a share purchase agreement to acquire WholesalePet.com (</a:t>
                      </a:r>
                      <a:r>
                        <a:rPr lang="en-US" sz="800" dirty="0">
                          <a:latin typeface="+mn-lt"/>
                        </a:rPr>
                        <a:t>Retail Store Network) 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Emerge US Holdings for $9 million on January 23, 2024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35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Jan-2024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Saucony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ABG Intermediate Holdings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Saucony manufactures and sells footwear and apparel for men, women, and kids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n-lt"/>
                        </a:rPr>
                        <a:t>ABG Intermediate Holdings entered into a Purchase Agreement to acquire Saucony from Wolverine Worldwide, for $70 million on January 10, 2024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265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+mn-lt"/>
                        </a:rPr>
                        <a:t>Dec-2023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W.S. Badcock Corporation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Conn's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W.S. Badcock Corporation operates home furniture retail stores in the United States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Conn’s acquired W.S. Badcock Corporation from Franchise Group for $74 million on December 18, 2023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49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A6254E-05AF-4BBF-1067-FFF19FA0965A}"/>
              </a:ext>
            </a:extLst>
          </p:cNvPr>
          <p:cNvSpPr txBox="1"/>
          <p:nvPr/>
        </p:nvSpPr>
        <p:spPr>
          <a:xfrm>
            <a:off x="642804" y="8987841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Selected transactions have disclosed transaction value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3671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 3 c 1 7 7 6 d e - 7 9 1 a - 4 b b 7 - 9 4 8 4 - c c 6 5 b a a 6 4 8 f 9 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 1 7 7 b 5 7 4 e - 3 b b 5 - 4 c e e - 8 7 5 5 - d 0 c 2 c 0 b a 5 c 8 0 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 f 8 0 5 1 5 e d - 8 f 9 c - 4 5 d 2 - 9 c 0 e - 9 8 e d 8 0 7 5 e 5 0 7 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 f 2 d b e d 1 2 - 2 5 6 1 - 4 7 a d - 8 0 8 5 - 5 1 a 7 f 1 e 2 d a 7 2 < / I d >  
 < / I d W r a p p e r > 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848446-78a6-43d0-8a27-e3d08cc0bad7" xsi:nil="true"/>
  </documentManagement>
</p:properties>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 5 3 b 8 9 6 e 9 - 2 2 8 a - 4 4 9 4 - 9 0 a a - f 3 c 0 1 9 d 0 2 1 7 e < / I d >  
 < / I d W r a p p e r > 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B1E217F17614387731A8F009D90CD" ma:contentTypeVersion="8" ma:contentTypeDescription="Create a new document." ma:contentTypeScope="" ma:versionID="67d0ab59061ca3e85c5b6c570d345723">
  <xsd:schema xmlns:xsd="http://www.w3.org/2001/XMLSchema" xmlns:xs="http://www.w3.org/2001/XMLSchema" xmlns:p="http://schemas.microsoft.com/office/2006/metadata/properties" xmlns:ns3="04848446-78a6-43d0-8a27-e3d08cc0bad7" xmlns:ns4="28ddfb48-c165-4bb6-8c4d-947fc258f327" targetNamespace="http://schemas.microsoft.com/office/2006/metadata/properties" ma:root="true" ma:fieldsID="717039595147b9265d63e6e84d11b231" ns3:_="" ns4:_="">
    <xsd:import namespace="04848446-78a6-43d0-8a27-e3d08cc0bad7"/>
    <xsd:import namespace="28ddfb48-c165-4bb6-8c4d-947fc258f3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48446-78a6-43d0-8a27-e3d08cc0b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dfb48-c165-4bb6-8c4d-947fc258f3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 e 4 5 d 1 3 8 7 - 4 d b 1 - 4 f 9 f - b c 9 7 - 1 1 d 9 3 2 1 b 5 2 a 8 < / I d >  
 < / I d W r a p p e r > 
</file>

<file path=customXml/itemProps1.xml><?xml version="1.0" encoding="utf-8"?>
<ds:datastoreItem xmlns:ds="http://schemas.openxmlformats.org/officeDocument/2006/customXml" ds:itemID="{D0BCEFE4-46E5-4BCD-A387-420CDCE56DF0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9979F3FF-F96E-449C-B35F-1F6F47EE3CE0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B47D40DF-0DCB-4DAA-AE51-8E91228BAAF6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696AEA2F-FFFC-4C83-93A6-58802BBA99D1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51D67D41-CA94-419A-8FAF-9238DAEFD997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28ddfb48-c165-4bb6-8c4d-947fc258f32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4848446-78a6-43d0-8a27-e3d08cc0bad7"/>
    <ds:schemaRef ds:uri="http://schemas.microsoft.com/office/2006/metadata/properties"/>
  </ds:schemaRefs>
</ds:datastoreItem>
</file>

<file path=customXml/itemProps6.xml><?xml version="1.0" encoding="utf-8"?>
<ds:datastoreItem xmlns:ds="http://schemas.openxmlformats.org/officeDocument/2006/customXml" ds:itemID="{46C1FCCC-4F3F-4A81-A7C4-F032D24D230D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4E8FFC51-DA91-42D2-BE9B-CB9CA9E2F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48446-78a6-43d0-8a27-e3d08cc0bad7"/>
    <ds:schemaRef ds:uri="28ddfb48-c165-4bb6-8c4d-947fc258f3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FB48ECED-55D6-44D4-AE43-B4A2667E2A33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E772748B-C750-4605-BEAC-EA47852B1BA3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1049</Words>
  <Application>Microsoft Office PowerPoint</Application>
  <PresentationFormat>Custom</PresentationFormat>
  <Paragraphs>218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7</cp:revision>
  <dcterms:created xsi:type="dcterms:W3CDTF">2021-09-20T04:45:17Z</dcterms:created>
  <dcterms:modified xsi:type="dcterms:W3CDTF">2024-07-09T15:12:45Z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0x010100FC8B1E217F17614387731A8F009D90CD</vt:lpwstr>
  </property>
</Properties>
</file>