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8"/>
  </p:sldMasterIdLst>
  <p:notesMasterIdLst>
    <p:notesMasterId r:id="rId15"/>
  </p:notesMasterIdLst>
  <p:sldIdLst>
    <p:sldId id="268" r:id="rId9"/>
    <p:sldId id="272" r:id="rId10"/>
    <p:sldId id="275" r:id="rId11"/>
    <p:sldId id="273" r:id="rId12"/>
    <p:sldId id="280" r:id="rId13"/>
    <p:sldId id="278" r:id="rId14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0" userDrawn="1">
          <p15:clr>
            <a:srgbClr val="A4A3A4"/>
          </p15:clr>
        </p15:guide>
        <p15:guide id="3" pos="3655" userDrawn="1">
          <p15:clr>
            <a:srgbClr val="A4A3A4"/>
          </p15:clr>
        </p15:guide>
        <p15:guide id="6" orient="horz" pos="3019" userDrawn="1">
          <p15:clr>
            <a:srgbClr val="A4A3A4"/>
          </p15:clr>
        </p15:guide>
        <p15:guide id="9" orient="horz" pos="5481" userDrawn="1">
          <p15:clr>
            <a:srgbClr val="A4A3A4"/>
          </p15:clr>
        </p15:guide>
        <p15:guide id="10" orient="horz" pos="1609" userDrawn="1">
          <p15:clr>
            <a:srgbClr val="A4A3A4"/>
          </p15:clr>
        </p15:guide>
        <p15:guide id="12" orient="horz" pos="3192" userDrawn="1">
          <p15:clr>
            <a:srgbClr val="A4A3A4"/>
          </p15:clr>
        </p15:guide>
        <p15:guide id="13" orient="horz" pos="2736" userDrawn="1">
          <p15:clr>
            <a:srgbClr val="A4A3A4"/>
          </p15:clr>
        </p15:guide>
        <p15:guide id="14" pos="25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8F7"/>
    <a:srgbClr val="9DC3E6"/>
    <a:srgbClr val="145078"/>
    <a:srgbClr val="F2F2F2"/>
    <a:srgbClr val="EBF5FB"/>
    <a:srgbClr val="124A6F"/>
    <a:srgbClr val="000000"/>
    <a:srgbClr val="11496E"/>
    <a:srgbClr val="F5FAFD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2046" y="66"/>
      </p:cViewPr>
      <p:guideLst>
        <p:guide pos="750"/>
        <p:guide pos="3655"/>
        <p:guide orient="horz" pos="3019"/>
        <p:guide orient="horz" pos="5481"/>
        <p:guide orient="horz" pos="1609"/>
        <p:guide orient="horz" pos="3192"/>
        <p:guide orient="horz" pos="2736"/>
        <p:guide pos="25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F&amp;B/Peakstone%20F&amp;B%20Peer%20Analysis_12.31.2023-Q4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F&amp;B/Peakstone%20F&amp;B%20Peer%20Analysis_12.31.2023-Q4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188348381199E-2"/>
          <c:y val="6.0613698122171815E-2"/>
          <c:w val="0.91580143021196159"/>
          <c:h val="0.6302641908999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189</c:v>
                </c:pt>
                <c:pt idx="1">
                  <c:v>170</c:v>
                </c:pt>
                <c:pt idx="2">
                  <c:v>139</c:v>
                </c:pt>
                <c:pt idx="3">
                  <c:v>166</c:v>
                </c:pt>
                <c:pt idx="4">
                  <c:v>191</c:v>
                </c:pt>
                <c:pt idx="5">
                  <c:v>180</c:v>
                </c:pt>
                <c:pt idx="6">
                  <c:v>242</c:v>
                </c:pt>
                <c:pt idx="7">
                  <c:v>235</c:v>
                </c:pt>
                <c:pt idx="8">
                  <c:v>219</c:v>
                </c:pt>
                <c:pt idx="9">
                  <c:v>176</c:v>
                </c:pt>
                <c:pt idx="10">
                  <c:v>229</c:v>
                </c:pt>
                <c:pt idx="11">
                  <c:v>249</c:v>
                </c:pt>
                <c:pt idx="12">
                  <c:v>288</c:v>
                </c:pt>
                <c:pt idx="13">
                  <c:v>277</c:v>
                </c:pt>
                <c:pt idx="14">
                  <c:v>292</c:v>
                </c:pt>
                <c:pt idx="15">
                  <c:v>310</c:v>
                </c:pt>
                <c:pt idx="16">
                  <c:v>323</c:v>
                </c:pt>
                <c:pt idx="17">
                  <c:v>347</c:v>
                </c:pt>
                <c:pt idx="18">
                  <c:v>304</c:v>
                </c:pt>
                <c:pt idx="19">
                  <c:v>323</c:v>
                </c:pt>
                <c:pt idx="20">
                  <c:v>320</c:v>
                </c:pt>
                <c:pt idx="21">
                  <c:v>345</c:v>
                </c:pt>
                <c:pt idx="22">
                  <c:v>346</c:v>
                </c:pt>
                <c:pt idx="23">
                  <c:v>295</c:v>
                </c:pt>
                <c:pt idx="2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11</c:v>
                </c:pt>
                <c:pt idx="1">
                  <c:v>12</c:v>
                </c:pt>
                <c:pt idx="2">
                  <c:v>30</c:v>
                </c:pt>
                <c:pt idx="3">
                  <c:v>25</c:v>
                </c:pt>
                <c:pt idx="4">
                  <c:v>25</c:v>
                </c:pt>
                <c:pt idx="5">
                  <c:v>36</c:v>
                </c:pt>
                <c:pt idx="6">
                  <c:v>31</c:v>
                </c:pt>
                <c:pt idx="7">
                  <c:v>44</c:v>
                </c:pt>
                <c:pt idx="8">
                  <c:v>29</c:v>
                </c:pt>
                <c:pt idx="9">
                  <c:v>17</c:v>
                </c:pt>
                <c:pt idx="10">
                  <c:v>23</c:v>
                </c:pt>
                <c:pt idx="11">
                  <c:v>42</c:v>
                </c:pt>
                <c:pt idx="12">
                  <c:v>33</c:v>
                </c:pt>
                <c:pt idx="13">
                  <c:v>35</c:v>
                </c:pt>
                <c:pt idx="14">
                  <c:v>30</c:v>
                </c:pt>
                <c:pt idx="15">
                  <c:v>54</c:v>
                </c:pt>
                <c:pt idx="16">
                  <c:v>39</c:v>
                </c:pt>
                <c:pt idx="17">
                  <c:v>58</c:v>
                </c:pt>
                <c:pt idx="18">
                  <c:v>43</c:v>
                </c:pt>
                <c:pt idx="19">
                  <c:v>55</c:v>
                </c:pt>
                <c:pt idx="20">
                  <c:v>33</c:v>
                </c:pt>
                <c:pt idx="21">
                  <c:v>69</c:v>
                </c:pt>
                <c:pt idx="22">
                  <c:v>42</c:v>
                </c:pt>
                <c:pt idx="23">
                  <c:v>29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963259056"/>
        <c:axId val="-1963260688"/>
      </c:barChart>
      <c:catAx>
        <c:axId val="-19632590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3260688"/>
        <c:crosses val="autoZero"/>
        <c:auto val="1"/>
        <c:lblAlgn val="ctr"/>
        <c:lblOffset val="100"/>
        <c:tickLblSkip val="1"/>
        <c:noMultiLvlLbl val="1"/>
      </c:catAx>
      <c:valAx>
        <c:axId val="-196326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325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89700473403204"/>
          <c:y val="0.94229958630998945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6162343149672E-2"/>
          <c:y val="4.8960560393526968E-2"/>
          <c:w val="0.90972720757951564"/>
          <c:h val="0.76411231915546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85</c:v>
                </c:pt>
                <c:pt idx="1">
                  <c:v>68.5</c:v>
                </c:pt>
                <c:pt idx="2">
                  <c:v>45.674999999999997</c:v>
                </c:pt>
                <c:pt idx="3">
                  <c:v>45.5</c:v>
                </c:pt>
                <c:pt idx="4">
                  <c:v>26</c:v>
                </c:pt>
                <c:pt idx="5">
                  <c:v>25</c:v>
                </c:pt>
                <c:pt idx="6">
                  <c:v>34.97</c:v>
                </c:pt>
                <c:pt idx="7">
                  <c:v>23.7</c:v>
                </c:pt>
                <c:pt idx="8">
                  <c:v>33.965000000000003</c:v>
                </c:pt>
                <c:pt idx="9">
                  <c:v>11.865</c:v>
                </c:pt>
                <c:pt idx="10">
                  <c:v>24.8</c:v>
                </c:pt>
                <c:pt idx="11">
                  <c:v>16</c:v>
                </c:pt>
                <c:pt idx="12">
                  <c:v>21.75</c:v>
                </c:pt>
                <c:pt idx="13">
                  <c:v>15.8</c:v>
                </c:pt>
                <c:pt idx="14">
                  <c:v>33.5</c:v>
                </c:pt>
                <c:pt idx="15">
                  <c:v>35.664999999999999</c:v>
                </c:pt>
                <c:pt idx="16">
                  <c:v>24.65</c:v>
                </c:pt>
                <c:pt idx="17">
                  <c:v>55.25</c:v>
                </c:pt>
                <c:pt idx="18">
                  <c:v>34.484999999999999</c:v>
                </c:pt>
                <c:pt idx="19">
                  <c:v>31.395000000000003</c:v>
                </c:pt>
                <c:pt idx="20">
                  <c:v>20</c:v>
                </c:pt>
                <c:pt idx="21">
                  <c:v>40.299999999999997</c:v>
                </c:pt>
                <c:pt idx="22">
                  <c:v>25.3</c:v>
                </c:pt>
                <c:pt idx="23" formatCode="General">
                  <c:v>29.4</c:v>
                </c:pt>
                <c:pt idx="24" formatCode="General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1602896"/>
        <c:axId val="-2011604528"/>
      </c:barChart>
      <c:catAx>
        <c:axId val="-201160289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04528"/>
        <c:crosses val="autoZero"/>
        <c:auto val="1"/>
        <c:lblAlgn val="ctr"/>
        <c:lblOffset val="100"/>
        <c:tickLblSkip val="1"/>
        <c:noMultiLvlLbl val="1"/>
      </c:catAx>
      <c:valAx>
        <c:axId val="-2011604528"/>
        <c:scaling>
          <c:orientation val="minMax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03500161478238E-2"/>
          <c:y val="5.5367501679066851E-2"/>
          <c:w val="0.91767647925855145"/>
          <c:h val="0.66068113425197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026540819657526E-2"/>
                  <c:y val="-3.05054233096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8-4D45-80DB-197F83EF031F}"/>
                </c:ext>
              </c:extLst>
            </c:dLbl>
            <c:dLbl>
              <c:idx val="1"/>
              <c:layout>
                <c:manualLayout>
                  <c:x val="-4.8521322960116853E-2"/>
                  <c:y val="3.05757165657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8-4D45-80DB-197F83EF031F}"/>
                </c:ext>
              </c:extLst>
            </c:dLbl>
            <c:dLbl>
              <c:idx val="2"/>
              <c:layout>
                <c:manualLayout>
                  <c:x val="-3.2444704581852064E-2"/>
                  <c:y val="3.05757165657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8-4D45-80DB-197F83EF031F}"/>
                </c:ext>
              </c:extLst>
            </c:dLbl>
            <c:dLbl>
              <c:idx val="3"/>
              <c:layout>
                <c:manualLayout>
                  <c:x val="-4.0483013770984455E-2"/>
                  <c:y val="-4.9299620194438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8-4D45-80DB-197F83EF03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5"/>
              <c:layout>
                <c:manualLayout>
                  <c:x val="-3.7026540819657526E-2"/>
                  <c:y val="-3.99025217520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8-4D45-80DB-197F83EF031F}"/>
                </c:ext>
              </c:extLst>
            </c:dLbl>
            <c:dLbl>
              <c:idx val="6"/>
              <c:layout>
                <c:manualLayout>
                  <c:x val="-6.1141468387054754E-2"/>
                  <c:y val="2.5877167344564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8-4D45-80DB-197F83EF031F}"/>
                </c:ext>
              </c:extLst>
            </c:dLbl>
            <c:dLbl>
              <c:idx val="7"/>
              <c:layout>
                <c:manualLayout>
                  <c:x val="-4.1045695414223725E-2"/>
                  <c:y val="-5.3998169415626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8-4D45-80DB-197F83EF031F}"/>
                </c:ext>
              </c:extLst>
            </c:dLbl>
            <c:dLbl>
              <c:idx val="8"/>
              <c:layout>
                <c:manualLayout>
                  <c:x val="-2.0387240798153468E-2"/>
                  <c:y val="-3.6087077805755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9"/>
              <c:layout>
                <c:manualLayout>
                  <c:x val="-5.0530900257399952E-2"/>
                  <c:y val="3.5274265786940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8-4D45-80DB-197F83EF031F}"/>
                </c:ext>
              </c:extLst>
            </c:dLbl>
            <c:dLbl>
              <c:idx val="10"/>
              <c:layout>
                <c:manualLayout>
                  <c:x val="-2.4406395392719667E-2"/>
                  <c:y val="-3.5901355623941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3.2444704581852064E-2"/>
                  <c:y val="3.127161980079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3.2444704581852134E-2"/>
                  <c:y val="-3.99025217520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8-4D45-80DB-197F83EF031F}"/>
                </c:ext>
              </c:extLst>
            </c:dLbl>
            <c:dLbl>
              <c:idx val="13"/>
              <c:layout>
                <c:manualLayout>
                  <c:x val="-3.5459070527776707E-2"/>
                  <c:y val="3.4642921358124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793477956440279E-2"/>
                      <c:h val="7.9805043504126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5"/>
              <c:layout>
                <c:manualLayout>
                  <c:x val="-2.8988231630525132E-2"/>
                  <c:y val="3.6063400077396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F91-BCCC-E031A0177ECE}"/>
                </c:ext>
              </c:extLst>
            </c:dLbl>
            <c:dLbl>
              <c:idx val="16"/>
              <c:layout>
                <c:manualLayout>
                  <c:x val="-5.6632103519497726E-2"/>
                  <c:y val="-2.7922331131551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4.1045695414223871E-2"/>
                  <c:y val="-3.9113554240024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3.7026540819657526E-2"/>
                  <c:y val="5.0159047740959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4.2201123242945081E-2"/>
                  <c:y val="-3.82387913703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6.320199717171922E-3"/>
                  <c:y val="-4.3719075591887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3.3062293573292684E-2"/>
                  <c:y val="3.05757165657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8-4D45-80DB-197F83EF031F}"/>
                </c:ext>
              </c:extLst>
            </c:dLbl>
            <c:dLbl>
              <c:idx val="22"/>
              <c:layout>
                <c:manualLayout>
                  <c:x val="-2.6132812172405276E-2"/>
                  <c:y val="5.8767196875131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47573134768096E-2"/>
                      <c:h val="6.570939584056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9A-4796-B2DC-698717708D5F}"/>
                </c:ext>
              </c:extLst>
            </c:dLbl>
            <c:dLbl>
              <c:idx val="23"/>
              <c:layout>
                <c:manualLayout>
                  <c:x val="-2.2959499738675834E-2"/>
                  <c:y val="-5.8696718636814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E7-4825-911A-65E7A0372644}"/>
                </c:ext>
              </c:extLst>
            </c:dLbl>
            <c:dLbl>
              <c:idx val="24"/>
              <c:layout>
                <c:manualLayout>
                  <c:x val="-6.4610283624145963E-3"/>
                  <c:y val="3.9972815008128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46-4C72-BAF8-BC8614E05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11.27</c:v>
                </c:pt>
                <c:pt idx="1">
                  <c:v>8.75</c:v>
                </c:pt>
                <c:pt idx="2">
                  <c:v>7.6899999999999995</c:v>
                </c:pt>
                <c:pt idx="3">
                  <c:v>8.8150000000000013</c:v>
                </c:pt>
                <c:pt idx="4">
                  <c:v>10.64</c:v>
                </c:pt>
                <c:pt idx="5">
                  <c:v>12.18</c:v>
                </c:pt>
                <c:pt idx="6">
                  <c:v>10.91</c:v>
                </c:pt>
                <c:pt idx="7">
                  <c:v>10.285</c:v>
                </c:pt>
                <c:pt idx="8">
                  <c:v>9.8000000000000007</c:v>
                </c:pt>
                <c:pt idx="9">
                  <c:v>8.73</c:v>
                </c:pt>
                <c:pt idx="10">
                  <c:v>8.33</c:v>
                </c:pt>
                <c:pt idx="11">
                  <c:v>7.17</c:v>
                </c:pt>
                <c:pt idx="12">
                  <c:v>9.73</c:v>
                </c:pt>
                <c:pt idx="13">
                  <c:v>8.66</c:v>
                </c:pt>
                <c:pt idx="14">
                  <c:v>14.3</c:v>
                </c:pt>
                <c:pt idx="15">
                  <c:v>9.0749999999999993</c:v>
                </c:pt>
                <c:pt idx="16">
                  <c:v>11.58</c:v>
                </c:pt>
                <c:pt idx="17">
                  <c:v>12.65</c:v>
                </c:pt>
                <c:pt idx="18">
                  <c:v>10.06</c:v>
                </c:pt>
                <c:pt idx="19">
                  <c:v>13.2</c:v>
                </c:pt>
                <c:pt idx="20">
                  <c:v>11.705</c:v>
                </c:pt>
                <c:pt idx="21">
                  <c:v>7.49</c:v>
                </c:pt>
                <c:pt idx="22">
                  <c:v>10.8</c:v>
                </c:pt>
                <c:pt idx="23">
                  <c:v>10</c:v>
                </c:pt>
                <c:pt idx="24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1.1599999999999999</c:v>
                </c:pt>
                <c:pt idx="1">
                  <c:v>0.59399999999999997</c:v>
                </c:pt>
                <c:pt idx="2">
                  <c:v>1.04</c:v>
                </c:pt>
                <c:pt idx="3">
                  <c:v>0.56399999999999995</c:v>
                </c:pt>
                <c:pt idx="4">
                  <c:v>0.89749999999999996</c:v>
                </c:pt>
                <c:pt idx="5">
                  <c:v>0.56399999999999995</c:v>
                </c:pt>
                <c:pt idx="6">
                  <c:v>1.01</c:v>
                </c:pt>
                <c:pt idx="7">
                  <c:v>0.91900000000000004</c:v>
                </c:pt>
                <c:pt idx="8">
                  <c:v>1.08</c:v>
                </c:pt>
                <c:pt idx="9">
                  <c:v>0.97750000000000004</c:v>
                </c:pt>
                <c:pt idx="10">
                  <c:v>0.872</c:v>
                </c:pt>
                <c:pt idx="11">
                  <c:v>1</c:v>
                </c:pt>
                <c:pt idx="12">
                  <c:v>0.89100000000000001</c:v>
                </c:pt>
                <c:pt idx="13">
                  <c:v>0.80400000000000005</c:v>
                </c:pt>
                <c:pt idx="14">
                  <c:v>1.03</c:v>
                </c:pt>
                <c:pt idx="15">
                  <c:v>1.5</c:v>
                </c:pt>
                <c:pt idx="16">
                  <c:v>1.05</c:v>
                </c:pt>
                <c:pt idx="17">
                  <c:v>1.4249999999999998</c:v>
                </c:pt>
                <c:pt idx="18">
                  <c:v>0.63500000000000001</c:v>
                </c:pt>
                <c:pt idx="19">
                  <c:v>1.42</c:v>
                </c:pt>
                <c:pt idx="20">
                  <c:v>2.04</c:v>
                </c:pt>
                <c:pt idx="21">
                  <c:v>1</c:v>
                </c:pt>
                <c:pt idx="22">
                  <c:v>1</c:v>
                </c:pt>
                <c:pt idx="23">
                  <c:v>1.1000000000000001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1603440"/>
        <c:axId val="-2011608880"/>
      </c:lineChart>
      <c:catAx>
        <c:axId val="-201160344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08880"/>
        <c:crosses val="autoZero"/>
        <c:auto val="1"/>
        <c:lblAlgn val="ctr"/>
        <c:lblOffset val="100"/>
        <c:tickLblSkip val="1"/>
        <c:noMultiLvlLbl val="1"/>
      </c:catAx>
      <c:valAx>
        <c:axId val="-2011608880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03440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528308243079E-2"/>
          <c:y val="3.5305933368074846E-2"/>
          <c:w val="0.72320160321195481"/>
          <c:h val="0.82250730612989864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F&amp;B Peer Analysis_12.31.2023-Q4 2023.xlsx]EBITDA Graph'!$D$27</c:f>
              <c:strCache>
                <c:ptCount val="1"/>
                <c:pt idx="0">
                  <c:v>Peakstone Food Ingredient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F&amp;B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2023.xlsx]EBITDA Graph'!$D$29:$D$315</c:f>
              <c:numCache>
                <c:formatCode>#,##0.0\x</c:formatCode>
                <c:ptCount val="287"/>
                <c:pt idx="0">
                  <c:v>15.46865</c:v>
                </c:pt>
                <c:pt idx="1">
                  <c:v>14.81119</c:v>
                </c:pt>
                <c:pt idx="2">
                  <c:v>14.276540000000001</c:v>
                </c:pt>
                <c:pt idx="3">
                  <c:v>15.53176</c:v>
                </c:pt>
                <c:pt idx="4">
                  <c:v>15.29866</c:v>
                </c:pt>
                <c:pt idx="5">
                  <c:v>15.1938</c:v>
                </c:pt>
                <c:pt idx="6">
                  <c:v>15.478759999999999</c:v>
                </c:pt>
                <c:pt idx="7">
                  <c:v>15.78139</c:v>
                </c:pt>
                <c:pt idx="8">
                  <c:v>14.97837</c:v>
                </c:pt>
                <c:pt idx="9">
                  <c:v>14.49906</c:v>
                </c:pt>
                <c:pt idx="10">
                  <c:v>13.67666</c:v>
                </c:pt>
                <c:pt idx="11">
                  <c:v>13.640409999999999</c:v>
                </c:pt>
                <c:pt idx="12">
                  <c:v>13.26267</c:v>
                </c:pt>
                <c:pt idx="13">
                  <c:v>13.68004</c:v>
                </c:pt>
                <c:pt idx="14">
                  <c:v>13.78903</c:v>
                </c:pt>
                <c:pt idx="15">
                  <c:v>13.93765</c:v>
                </c:pt>
                <c:pt idx="16">
                  <c:v>13.1252</c:v>
                </c:pt>
                <c:pt idx="17">
                  <c:v>13.841530000000001</c:v>
                </c:pt>
                <c:pt idx="18">
                  <c:v>13.69694</c:v>
                </c:pt>
                <c:pt idx="19">
                  <c:v>13.86741</c:v>
                </c:pt>
                <c:pt idx="20">
                  <c:v>13.670059999999999</c:v>
                </c:pt>
                <c:pt idx="21">
                  <c:v>14.00685</c:v>
                </c:pt>
                <c:pt idx="22">
                  <c:v>14.009119999999999</c:v>
                </c:pt>
                <c:pt idx="23">
                  <c:v>14.56664</c:v>
                </c:pt>
                <c:pt idx="24">
                  <c:v>14.70115</c:v>
                </c:pt>
                <c:pt idx="25">
                  <c:v>14.56325</c:v>
                </c:pt>
                <c:pt idx="26">
                  <c:v>14.27984</c:v>
                </c:pt>
                <c:pt idx="27">
                  <c:v>13.31395</c:v>
                </c:pt>
                <c:pt idx="28">
                  <c:v>14.470649999999999</c:v>
                </c:pt>
                <c:pt idx="29">
                  <c:v>15.067209999999999</c:v>
                </c:pt>
                <c:pt idx="30">
                  <c:v>14.43877</c:v>
                </c:pt>
                <c:pt idx="31">
                  <c:v>14.12951</c:v>
                </c:pt>
                <c:pt idx="32">
                  <c:v>14.132289999999999</c:v>
                </c:pt>
                <c:pt idx="33">
                  <c:v>13.56828</c:v>
                </c:pt>
                <c:pt idx="34">
                  <c:v>13.878439999999999</c:v>
                </c:pt>
                <c:pt idx="35">
                  <c:v>13.33473</c:v>
                </c:pt>
                <c:pt idx="36">
                  <c:v>13.25811</c:v>
                </c:pt>
                <c:pt idx="37">
                  <c:v>13.205209999999999</c:v>
                </c:pt>
                <c:pt idx="38">
                  <c:v>12.37928</c:v>
                </c:pt>
                <c:pt idx="39">
                  <c:v>12.662459999999999</c:v>
                </c:pt>
                <c:pt idx="40">
                  <c:v>13.71256</c:v>
                </c:pt>
                <c:pt idx="41">
                  <c:v>14.20539</c:v>
                </c:pt>
                <c:pt idx="42">
                  <c:v>15.24823</c:v>
                </c:pt>
                <c:pt idx="43">
                  <c:v>14.7142</c:v>
                </c:pt>
                <c:pt idx="44">
                  <c:v>14.33427</c:v>
                </c:pt>
                <c:pt idx="45">
                  <c:v>13.85258</c:v>
                </c:pt>
                <c:pt idx="46">
                  <c:v>14.26219</c:v>
                </c:pt>
                <c:pt idx="47">
                  <c:v>14.558160000000001</c:v>
                </c:pt>
                <c:pt idx="48">
                  <c:v>15.241680000000001</c:v>
                </c:pt>
                <c:pt idx="49">
                  <c:v>15.17384</c:v>
                </c:pt>
                <c:pt idx="50">
                  <c:v>16.37602</c:v>
                </c:pt>
                <c:pt idx="51">
                  <c:v>16.781140000000001</c:v>
                </c:pt>
                <c:pt idx="52">
                  <c:v>17.654160000000001</c:v>
                </c:pt>
                <c:pt idx="53">
                  <c:v>17.058990000000001</c:v>
                </c:pt>
                <c:pt idx="54">
                  <c:v>16.58897</c:v>
                </c:pt>
                <c:pt idx="55">
                  <c:v>17.044360000000001</c:v>
                </c:pt>
                <c:pt idx="56">
                  <c:v>16.912099999999999</c:v>
                </c:pt>
                <c:pt idx="57">
                  <c:v>18.312200000000001</c:v>
                </c:pt>
                <c:pt idx="58">
                  <c:v>19.50394</c:v>
                </c:pt>
                <c:pt idx="59">
                  <c:v>19.794560000000001</c:v>
                </c:pt>
                <c:pt idx="60">
                  <c:v>20.160119999999999</c:v>
                </c:pt>
                <c:pt idx="61">
                  <c:v>20.30086</c:v>
                </c:pt>
                <c:pt idx="62">
                  <c:v>20.628039999999999</c:v>
                </c:pt>
                <c:pt idx="63">
                  <c:v>18.70834</c:v>
                </c:pt>
                <c:pt idx="64">
                  <c:v>18.81532</c:v>
                </c:pt>
                <c:pt idx="65">
                  <c:v>19.61063</c:v>
                </c:pt>
                <c:pt idx="66">
                  <c:v>19.116150000000001</c:v>
                </c:pt>
                <c:pt idx="67">
                  <c:v>18.514900000000001</c:v>
                </c:pt>
                <c:pt idx="68">
                  <c:v>18.14217</c:v>
                </c:pt>
                <c:pt idx="69">
                  <c:v>18.314489999999999</c:v>
                </c:pt>
                <c:pt idx="70">
                  <c:v>17.00478</c:v>
                </c:pt>
                <c:pt idx="71">
                  <c:v>17.56476</c:v>
                </c:pt>
                <c:pt idx="72">
                  <c:v>17.78012</c:v>
                </c:pt>
                <c:pt idx="73">
                  <c:v>18.092400000000001</c:v>
                </c:pt>
                <c:pt idx="74">
                  <c:v>17.701160000000002</c:v>
                </c:pt>
                <c:pt idx="75">
                  <c:v>17.50553</c:v>
                </c:pt>
                <c:pt idx="76">
                  <c:v>16.30838</c:v>
                </c:pt>
                <c:pt idx="77">
                  <c:v>17.109819999999999</c:v>
                </c:pt>
                <c:pt idx="78">
                  <c:v>16.771540000000002</c:v>
                </c:pt>
                <c:pt idx="79">
                  <c:v>16.530169999999998</c:v>
                </c:pt>
                <c:pt idx="80">
                  <c:v>16.365590000000001</c:v>
                </c:pt>
                <c:pt idx="81">
                  <c:v>18.310960000000001</c:v>
                </c:pt>
                <c:pt idx="82">
                  <c:v>18.21021</c:v>
                </c:pt>
                <c:pt idx="83">
                  <c:v>15.516120000000001</c:v>
                </c:pt>
                <c:pt idx="84">
                  <c:v>16.02036</c:v>
                </c:pt>
                <c:pt idx="85">
                  <c:v>15.371919999999999</c:v>
                </c:pt>
                <c:pt idx="86">
                  <c:v>15.478910000000001</c:v>
                </c:pt>
                <c:pt idx="87">
                  <c:v>15.72823</c:v>
                </c:pt>
                <c:pt idx="88">
                  <c:v>15.23795</c:v>
                </c:pt>
                <c:pt idx="89">
                  <c:v>13.85177</c:v>
                </c:pt>
                <c:pt idx="90">
                  <c:v>15.172230000000001</c:v>
                </c:pt>
                <c:pt idx="91">
                  <c:v>15.39757</c:v>
                </c:pt>
                <c:pt idx="92">
                  <c:v>15.18314</c:v>
                </c:pt>
                <c:pt idx="93">
                  <c:v>14.809469999999999</c:v>
                </c:pt>
                <c:pt idx="94">
                  <c:v>14.159789999999999</c:v>
                </c:pt>
                <c:pt idx="95">
                  <c:v>14.2341</c:v>
                </c:pt>
                <c:pt idx="96">
                  <c:v>14.812010000000001</c:v>
                </c:pt>
                <c:pt idx="97">
                  <c:v>13.84919</c:v>
                </c:pt>
                <c:pt idx="98">
                  <c:v>13.119440000000001</c:v>
                </c:pt>
                <c:pt idx="99">
                  <c:v>13.18146</c:v>
                </c:pt>
                <c:pt idx="100">
                  <c:v>13.222810000000001</c:v>
                </c:pt>
                <c:pt idx="101">
                  <c:v>11.95351</c:v>
                </c:pt>
                <c:pt idx="102">
                  <c:v>13.26873</c:v>
                </c:pt>
                <c:pt idx="103">
                  <c:v>11.18247</c:v>
                </c:pt>
                <c:pt idx="104">
                  <c:v>10.17163</c:v>
                </c:pt>
                <c:pt idx="105">
                  <c:v>10.9002</c:v>
                </c:pt>
                <c:pt idx="106">
                  <c:v>12.109400000000001</c:v>
                </c:pt>
                <c:pt idx="107">
                  <c:v>13.503410000000001</c:v>
                </c:pt>
                <c:pt idx="108">
                  <c:v>12.88866</c:v>
                </c:pt>
                <c:pt idx="109">
                  <c:v>13.238390000000001</c:v>
                </c:pt>
                <c:pt idx="110">
                  <c:v>13.308339999999999</c:v>
                </c:pt>
                <c:pt idx="111">
                  <c:v>13.704140000000001</c:v>
                </c:pt>
                <c:pt idx="112">
                  <c:v>13.4107</c:v>
                </c:pt>
                <c:pt idx="113">
                  <c:v>13.308339999999999</c:v>
                </c:pt>
                <c:pt idx="114">
                  <c:v>13.22475</c:v>
                </c:pt>
                <c:pt idx="115">
                  <c:v>13.90366</c:v>
                </c:pt>
                <c:pt idx="116">
                  <c:v>13.28153</c:v>
                </c:pt>
                <c:pt idx="117">
                  <c:v>13.639670000000001</c:v>
                </c:pt>
                <c:pt idx="118">
                  <c:v>13.84238</c:v>
                </c:pt>
                <c:pt idx="119">
                  <c:v>13.376469999999999</c:v>
                </c:pt>
                <c:pt idx="120">
                  <c:v>12.8468</c:v>
                </c:pt>
                <c:pt idx="121">
                  <c:v>13.36666</c:v>
                </c:pt>
                <c:pt idx="122">
                  <c:v>14.561769999999999</c:v>
                </c:pt>
                <c:pt idx="123">
                  <c:v>14.454319999999999</c:v>
                </c:pt>
                <c:pt idx="124">
                  <c:v>14.44468</c:v>
                </c:pt>
                <c:pt idx="125">
                  <c:v>14.58925</c:v>
                </c:pt>
                <c:pt idx="126">
                  <c:v>13.51623</c:v>
                </c:pt>
                <c:pt idx="127">
                  <c:v>13.90978</c:v>
                </c:pt>
                <c:pt idx="128">
                  <c:v>14.87204</c:v>
                </c:pt>
                <c:pt idx="129">
                  <c:v>13.91676</c:v>
                </c:pt>
                <c:pt idx="130">
                  <c:v>13.948079999999999</c:v>
                </c:pt>
                <c:pt idx="131">
                  <c:v>13.320169999999999</c:v>
                </c:pt>
                <c:pt idx="132">
                  <c:v>13.161960000000001</c:v>
                </c:pt>
                <c:pt idx="133">
                  <c:v>13.33203</c:v>
                </c:pt>
                <c:pt idx="134">
                  <c:v>12.931839999999999</c:v>
                </c:pt>
                <c:pt idx="135">
                  <c:v>12.86012</c:v>
                </c:pt>
                <c:pt idx="136">
                  <c:v>12.623760000000001</c:v>
                </c:pt>
                <c:pt idx="137">
                  <c:v>11.90652</c:v>
                </c:pt>
                <c:pt idx="138">
                  <c:v>12.21461</c:v>
                </c:pt>
                <c:pt idx="139">
                  <c:v>13.2872</c:v>
                </c:pt>
                <c:pt idx="140">
                  <c:v>13.58877</c:v>
                </c:pt>
                <c:pt idx="141">
                  <c:v>13.52862</c:v>
                </c:pt>
                <c:pt idx="142">
                  <c:v>13.323230000000001</c:v>
                </c:pt>
                <c:pt idx="143">
                  <c:v>14.984</c:v>
                </c:pt>
                <c:pt idx="144">
                  <c:v>14.947480000000001</c:v>
                </c:pt>
                <c:pt idx="145">
                  <c:v>14.144030000000001</c:v>
                </c:pt>
                <c:pt idx="146">
                  <c:v>13.924899999999999</c:v>
                </c:pt>
                <c:pt idx="147">
                  <c:v>13.58351</c:v>
                </c:pt>
                <c:pt idx="148">
                  <c:v>13.530760000000001</c:v>
                </c:pt>
                <c:pt idx="149">
                  <c:v>13.94599</c:v>
                </c:pt>
                <c:pt idx="150">
                  <c:v>14.016360000000001</c:v>
                </c:pt>
                <c:pt idx="151">
                  <c:v>13.96678</c:v>
                </c:pt>
                <c:pt idx="152">
                  <c:v>13.35263</c:v>
                </c:pt>
                <c:pt idx="153">
                  <c:v>13.57973</c:v>
                </c:pt>
                <c:pt idx="154">
                  <c:v>13.55405</c:v>
                </c:pt>
                <c:pt idx="155">
                  <c:v>14.60444</c:v>
                </c:pt>
                <c:pt idx="156">
                  <c:v>14.152139999999999</c:v>
                </c:pt>
                <c:pt idx="157">
                  <c:v>14.02596</c:v>
                </c:pt>
                <c:pt idx="158">
                  <c:v>15.8246</c:v>
                </c:pt>
                <c:pt idx="159">
                  <c:v>16.024809999999999</c:v>
                </c:pt>
                <c:pt idx="160">
                  <c:v>16.08117</c:v>
                </c:pt>
                <c:pt idx="161">
                  <c:v>18.086960000000001</c:v>
                </c:pt>
                <c:pt idx="162">
                  <c:v>18.109200000000001</c:v>
                </c:pt>
                <c:pt idx="163">
                  <c:v>17.993739999999999</c:v>
                </c:pt>
                <c:pt idx="164">
                  <c:v>18.08155</c:v>
                </c:pt>
                <c:pt idx="165">
                  <c:v>18.215129999999998</c:v>
                </c:pt>
                <c:pt idx="166">
                  <c:v>17.584859999999999</c:v>
                </c:pt>
                <c:pt idx="167">
                  <c:v>18.18666</c:v>
                </c:pt>
                <c:pt idx="168">
                  <c:v>18.411049999999999</c:v>
                </c:pt>
                <c:pt idx="169">
                  <c:v>17.8933</c:v>
                </c:pt>
                <c:pt idx="170">
                  <c:v>17.737870000000001</c:v>
                </c:pt>
                <c:pt idx="171">
                  <c:v>17.07517</c:v>
                </c:pt>
                <c:pt idx="172">
                  <c:v>15.163080000000001</c:v>
                </c:pt>
                <c:pt idx="173">
                  <c:v>15.505750000000001</c:v>
                </c:pt>
                <c:pt idx="174">
                  <c:v>15.105270000000001</c:v>
                </c:pt>
                <c:pt idx="175">
                  <c:v>16.614039999999999</c:v>
                </c:pt>
                <c:pt idx="176">
                  <c:v>16.38588</c:v>
                </c:pt>
                <c:pt idx="177">
                  <c:v>16.61957</c:v>
                </c:pt>
                <c:pt idx="178">
                  <c:v>16.84798</c:v>
                </c:pt>
                <c:pt idx="179">
                  <c:v>16.298030000000001</c:v>
                </c:pt>
                <c:pt idx="180">
                  <c:v>16.543430000000001</c:v>
                </c:pt>
                <c:pt idx="181">
                  <c:v>16.247599999999998</c:v>
                </c:pt>
                <c:pt idx="182">
                  <c:v>15.863429999999999</c:v>
                </c:pt>
                <c:pt idx="183">
                  <c:v>15.966279999999999</c:v>
                </c:pt>
                <c:pt idx="184">
                  <c:v>15.118460000000001</c:v>
                </c:pt>
                <c:pt idx="185">
                  <c:v>16.044530000000002</c:v>
                </c:pt>
                <c:pt idx="186">
                  <c:v>14.350519999999999</c:v>
                </c:pt>
                <c:pt idx="187">
                  <c:v>14.56654</c:v>
                </c:pt>
                <c:pt idx="188">
                  <c:v>14.21134</c:v>
                </c:pt>
                <c:pt idx="189">
                  <c:v>14.341620000000001</c:v>
                </c:pt>
                <c:pt idx="190">
                  <c:v>14.361660000000001</c:v>
                </c:pt>
                <c:pt idx="191">
                  <c:v>14.59103</c:v>
                </c:pt>
                <c:pt idx="192">
                  <c:v>14.55874</c:v>
                </c:pt>
                <c:pt idx="193">
                  <c:v>15.24081</c:v>
                </c:pt>
                <c:pt idx="194">
                  <c:v>15.137460000000001</c:v>
                </c:pt>
                <c:pt idx="195">
                  <c:v>15.36431</c:v>
                </c:pt>
                <c:pt idx="196">
                  <c:v>15.43605</c:v>
                </c:pt>
                <c:pt idx="197">
                  <c:v>15.27683</c:v>
                </c:pt>
                <c:pt idx="198">
                  <c:v>15.142099999999999</c:v>
                </c:pt>
                <c:pt idx="199">
                  <c:v>15.30307</c:v>
                </c:pt>
                <c:pt idx="200">
                  <c:v>15.284829999999999</c:v>
                </c:pt>
                <c:pt idx="201">
                  <c:v>14.908519999999999</c:v>
                </c:pt>
                <c:pt idx="202">
                  <c:v>14.934950000000001</c:v>
                </c:pt>
                <c:pt idx="203">
                  <c:v>14.88209</c:v>
                </c:pt>
                <c:pt idx="204">
                  <c:v>14.64953</c:v>
                </c:pt>
                <c:pt idx="205">
                  <c:v>14.327120000000001</c:v>
                </c:pt>
                <c:pt idx="206">
                  <c:v>14.172079999999999</c:v>
                </c:pt>
                <c:pt idx="207">
                  <c:v>14.429919999999999</c:v>
                </c:pt>
                <c:pt idx="208">
                  <c:v>13.650219999999999</c:v>
                </c:pt>
                <c:pt idx="209">
                  <c:v>13.27237</c:v>
                </c:pt>
                <c:pt idx="210">
                  <c:v>13.25126</c:v>
                </c:pt>
                <c:pt idx="211">
                  <c:v>12.45623</c:v>
                </c:pt>
                <c:pt idx="212">
                  <c:v>12.110060000000001</c:v>
                </c:pt>
                <c:pt idx="213">
                  <c:v>12.72335</c:v>
                </c:pt>
                <c:pt idx="214">
                  <c:v>12.193910000000001</c:v>
                </c:pt>
                <c:pt idx="215">
                  <c:v>13.271929999999999</c:v>
                </c:pt>
                <c:pt idx="216">
                  <c:v>12.96194</c:v>
                </c:pt>
                <c:pt idx="217">
                  <c:v>13.872769999999999</c:v>
                </c:pt>
                <c:pt idx="218">
                  <c:v>13.601089999999999</c:v>
                </c:pt>
                <c:pt idx="219">
                  <c:v>14.02453</c:v>
                </c:pt>
                <c:pt idx="220">
                  <c:v>13.9435</c:v>
                </c:pt>
                <c:pt idx="221">
                  <c:v>13.71597</c:v>
                </c:pt>
                <c:pt idx="222">
                  <c:v>13.02595</c:v>
                </c:pt>
                <c:pt idx="223">
                  <c:v>13.26534</c:v>
                </c:pt>
                <c:pt idx="224">
                  <c:v>13.62444</c:v>
                </c:pt>
                <c:pt idx="225">
                  <c:v>14.127750000000001</c:v>
                </c:pt>
                <c:pt idx="226">
                  <c:v>14.3954</c:v>
                </c:pt>
                <c:pt idx="227">
                  <c:v>13.769500000000001</c:v>
                </c:pt>
                <c:pt idx="228">
                  <c:v>13.65757</c:v>
                </c:pt>
                <c:pt idx="229">
                  <c:v>13.930400000000001</c:v>
                </c:pt>
                <c:pt idx="230">
                  <c:v>13.64883</c:v>
                </c:pt>
                <c:pt idx="231">
                  <c:v>13.673310000000001</c:v>
                </c:pt>
                <c:pt idx="232">
                  <c:v>13.307790000000001</c:v>
                </c:pt>
                <c:pt idx="233">
                  <c:v>13.83771</c:v>
                </c:pt>
                <c:pt idx="234">
                  <c:v>13.85378</c:v>
                </c:pt>
                <c:pt idx="235">
                  <c:v>13.20833</c:v>
                </c:pt>
                <c:pt idx="236">
                  <c:v>12.993180000000001</c:v>
                </c:pt>
                <c:pt idx="237">
                  <c:v>12.875019999999999</c:v>
                </c:pt>
                <c:pt idx="238">
                  <c:v>12.295159999999999</c:v>
                </c:pt>
                <c:pt idx="239">
                  <c:v>12.543659999999999</c:v>
                </c:pt>
                <c:pt idx="240">
                  <c:v>12.42365</c:v>
                </c:pt>
                <c:pt idx="241">
                  <c:v>12.34125</c:v>
                </c:pt>
                <c:pt idx="242">
                  <c:v>12.57053</c:v>
                </c:pt>
                <c:pt idx="243">
                  <c:v>12.346629999999999</c:v>
                </c:pt>
                <c:pt idx="244">
                  <c:v>12.226610000000001</c:v>
                </c:pt>
                <c:pt idx="245">
                  <c:v>12.328709999999999</c:v>
                </c:pt>
                <c:pt idx="246">
                  <c:v>11.23176</c:v>
                </c:pt>
                <c:pt idx="247">
                  <c:v>10.782970000000001</c:v>
                </c:pt>
                <c:pt idx="248">
                  <c:v>11.197290000000001</c:v>
                </c:pt>
                <c:pt idx="249">
                  <c:v>11.530559999999999</c:v>
                </c:pt>
                <c:pt idx="250">
                  <c:v>11.849410000000001</c:v>
                </c:pt>
                <c:pt idx="251">
                  <c:v>11.54677</c:v>
                </c:pt>
                <c:pt idx="252">
                  <c:v>11.426729999999999</c:v>
                </c:pt>
                <c:pt idx="253">
                  <c:v>11.759230000000001</c:v>
                </c:pt>
                <c:pt idx="254">
                  <c:v>12.05965</c:v>
                </c:pt>
                <c:pt idx="255">
                  <c:v>11.689310000000001</c:v>
                </c:pt>
                <c:pt idx="256">
                  <c:v>11.77434</c:v>
                </c:pt>
                <c:pt idx="257">
                  <c:v>11.780010000000001</c:v>
                </c:pt>
                <c:pt idx="258">
                  <c:v>11.64208</c:v>
                </c:pt>
                <c:pt idx="259">
                  <c:v>11.7225</c:v>
                </c:pt>
                <c:pt idx="260">
                  <c:v>11.72908</c:v>
                </c:pt>
                <c:pt idx="261">
                  <c:v>12.03485</c:v>
                </c:pt>
                <c:pt idx="262">
                  <c:v>11.978009999999999</c:v>
                </c:pt>
                <c:pt idx="263">
                  <c:v>11.58497</c:v>
                </c:pt>
                <c:pt idx="264">
                  <c:v>11.01712</c:v>
                </c:pt>
                <c:pt idx="265">
                  <c:v>11.099780000000001</c:v>
                </c:pt>
                <c:pt idx="266">
                  <c:v>11.505549999999999</c:v>
                </c:pt>
                <c:pt idx="267">
                  <c:v>10.98185</c:v>
                </c:pt>
                <c:pt idx="268">
                  <c:v>10.95186</c:v>
                </c:pt>
                <c:pt idx="269">
                  <c:v>11.099780000000001</c:v>
                </c:pt>
                <c:pt idx="270">
                  <c:v>11.29167</c:v>
                </c:pt>
                <c:pt idx="271">
                  <c:v>11.71543</c:v>
                </c:pt>
                <c:pt idx="272">
                  <c:v>11.78139</c:v>
                </c:pt>
                <c:pt idx="273">
                  <c:v>11.383749999999999</c:v>
                </c:pt>
                <c:pt idx="274">
                  <c:v>11.13419</c:v>
                </c:pt>
                <c:pt idx="275">
                  <c:v>10.606439999999999</c:v>
                </c:pt>
                <c:pt idx="276">
                  <c:v>9.8966399999999997</c:v>
                </c:pt>
                <c:pt idx="277">
                  <c:v>10.06437</c:v>
                </c:pt>
                <c:pt idx="278">
                  <c:v>10.3188</c:v>
                </c:pt>
                <c:pt idx="279">
                  <c:v>10.362869999999999</c:v>
                </c:pt>
                <c:pt idx="280">
                  <c:v>10.152900000000001</c:v>
                </c:pt>
                <c:pt idx="281">
                  <c:v>9.7412100000000006</c:v>
                </c:pt>
                <c:pt idx="282">
                  <c:v>9.8009000000000004</c:v>
                </c:pt>
                <c:pt idx="283">
                  <c:v>9.8605999999999998</c:v>
                </c:pt>
                <c:pt idx="284">
                  <c:v>9.5188900000000007</c:v>
                </c:pt>
                <c:pt idx="285">
                  <c:v>9.2091200000000004</c:v>
                </c:pt>
                <c:pt idx="286">
                  <c:v>9.4469799999999999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42-4C14-AB09-FB85C3CCEAD6}"/>
            </c:ext>
          </c:extLst>
        </c:ser>
        <c:ser>
          <c:idx val="1"/>
          <c:order val="1"/>
          <c:tx>
            <c:strRef>
              <c:f>'[Peakstone F&amp;B Peer Analysis_12.31.2023-Q4 2023.xlsx]EBITDA Graph'!$E$27</c:f>
              <c:strCache>
                <c:ptCount val="1"/>
                <c:pt idx="0">
                  <c:v>Peakstone Beverage Products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F&amp;B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2023.xlsx]EBITDA Graph'!$E$29:$E$315</c:f>
              <c:numCache>
                <c:formatCode>#,##0.0\x</c:formatCode>
                <c:ptCount val="287"/>
                <c:pt idx="0">
                  <c:v>17.91873</c:v>
                </c:pt>
                <c:pt idx="1">
                  <c:v>17.584240000000001</c:v>
                </c:pt>
                <c:pt idx="2">
                  <c:v>17.700289999999999</c:v>
                </c:pt>
                <c:pt idx="3">
                  <c:v>17.836369999999999</c:v>
                </c:pt>
                <c:pt idx="4">
                  <c:v>17.7334</c:v>
                </c:pt>
                <c:pt idx="5">
                  <c:v>17.617619999999999</c:v>
                </c:pt>
                <c:pt idx="6">
                  <c:v>17.575099999999999</c:v>
                </c:pt>
                <c:pt idx="7">
                  <c:v>17.654209999999999</c:v>
                </c:pt>
                <c:pt idx="8">
                  <c:v>17.293369999999999</c:v>
                </c:pt>
                <c:pt idx="9">
                  <c:v>17.682759999999998</c:v>
                </c:pt>
                <c:pt idx="10">
                  <c:v>17.738119999999999</c:v>
                </c:pt>
                <c:pt idx="11">
                  <c:v>16.98847</c:v>
                </c:pt>
                <c:pt idx="12">
                  <c:v>16.9924</c:v>
                </c:pt>
                <c:pt idx="13">
                  <c:v>17.69586</c:v>
                </c:pt>
                <c:pt idx="14">
                  <c:v>17.62323</c:v>
                </c:pt>
                <c:pt idx="15">
                  <c:v>19.069009999999999</c:v>
                </c:pt>
                <c:pt idx="16">
                  <c:v>20.383845000000001</c:v>
                </c:pt>
                <c:pt idx="17">
                  <c:v>20.137934999999999</c:v>
                </c:pt>
                <c:pt idx="18">
                  <c:v>20.378689999999999</c:v>
                </c:pt>
                <c:pt idx="19">
                  <c:v>19.6935</c:v>
                </c:pt>
                <c:pt idx="20">
                  <c:v>19.983204999999998</c:v>
                </c:pt>
                <c:pt idx="21">
                  <c:v>19.595210000000002</c:v>
                </c:pt>
                <c:pt idx="22">
                  <c:v>20.026875</c:v>
                </c:pt>
                <c:pt idx="23">
                  <c:v>21.001784999999998</c:v>
                </c:pt>
                <c:pt idx="24">
                  <c:v>20.944089999999999</c:v>
                </c:pt>
                <c:pt idx="25">
                  <c:v>20.699549999999999</c:v>
                </c:pt>
                <c:pt idx="26">
                  <c:v>22.23976</c:v>
                </c:pt>
                <c:pt idx="27">
                  <c:v>22.968440000000001</c:v>
                </c:pt>
                <c:pt idx="28">
                  <c:v>22.891390000000001</c:v>
                </c:pt>
                <c:pt idx="29">
                  <c:v>21.234780000000001</c:v>
                </c:pt>
                <c:pt idx="30">
                  <c:v>20.579840000000001</c:v>
                </c:pt>
                <c:pt idx="31">
                  <c:v>20.88805</c:v>
                </c:pt>
                <c:pt idx="32">
                  <c:v>20.81099</c:v>
                </c:pt>
                <c:pt idx="33">
                  <c:v>22.236450000000001</c:v>
                </c:pt>
                <c:pt idx="34">
                  <c:v>24.328140000000001</c:v>
                </c:pt>
                <c:pt idx="35">
                  <c:v>25.690239999999999</c:v>
                </c:pt>
                <c:pt idx="36">
                  <c:v>24.737290000000002</c:v>
                </c:pt>
                <c:pt idx="37">
                  <c:v>19.969069999999999</c:v>
                </c:pt>
                <c:pt idx="38">
                  <c:v>17.933769999999999</c:v>
                </c:pt>
                <c:pt idx="39">
                  <c:v>18.231670000000001</c:v>
                </c:pt>
                <c:pt idx="40">
                  <c:v>18.009080000000001</c:v>
                </c:pt>
                <c:pt idx="41">
                  <c:v>19.701090000000001</c:v>
                </c:pt>
                <c:pt idx="42">
                  <c:v>20.783270000000002</c:v>
                </c:pt>
                <c:pt idx="43">
                  <c:v>20.339849999999998</c:v>
                </c:pt>
                <c:pt idx="44">
                  <c:v>18.86074</c:v>
                </c:pt>
                <c:pt idx="45">
                  <c:v>19.531040000000001</c:v>
                </c:pt>
                <c:pt idx="46">
                  <c:v>18.670819999999999</c:v>
                </c:pt>
                <c:pt idx="47">
                  <c:v>17.97878</c:v>
                </c:pt>
                <c:pt idx="48">
                  <c:v>19.545369999999998</c:v>
                </c:pt>
                <c:pt idx="49">
                  <c:v>19.047249999999998</c:v>
                </c:pt>
                <c:pt idx="50">
                  <c:v>20.63843</c:v>
                </c:pt>
                <c:pt idx="51">
                  <c:v>21.49785</c:v>
                </c:pt>
                <c:pt idx="52">
                  <c:v>20.862449999999999</c:v>
                </c:pt>
                <c:pt idx="53">
                  <c:v>20.04383</c:v>
                </c:pt>
                <c:pt idx="54">
                  <c:v>20.773790000000002</c:v>
                </c:pt>
                <c:pt idx="55">
                  <c:v>21.544339999999998</c:v>
                </c:pt>
                <c:pt idx="56">
                  <c:v>19.43207</c:v>
                </c:pt>
                <c:pt idx="57">
                  <c:v>19.285520000000002</c:v>
                </c:pt>
                <c:pt idx="58">
                  <c:v>19.25104</c:v>
                </c:pt>
                <c:pt idx="59">
                  <c:v>18.644729999999999</c:v>
                </c:pt>
                <c:pt idx="60">
                  <c:v>18.091830000000002</c:v>
                </c:pt>
                <c:pt idx="61">
                  <c:v>17.969360000000002</c:v>
                </c:pt>
                <c:pt idx="62">
                  <c:v>18.182099999999998</c:v>
                </c:pt>
                <c:pt idx="63">
                  <c:v>17.59524</c:v>
                </c:pt>
                <c:pt idx="64">
                  <c:v>17.845590000000001</c:v>
                </c:pt>
                <c:pt idx="65">
                  <c:v>17.67672</c:v>
                </c:pt>
                <c:pt idx="66">
                  <c:v>17.735749999999999</c:v>
                </c:pt>
                <c:pt idx="67">
                  <c:v>17.158270000000002</c:v>
                </c:pt>
                <c:pt idx="68">
                  <c:v>17.276029999999999</c:v>
                </c:pt>
                <c:pt idx="69">
                  <c:v>16.900310000000001</c:v>
                </c:pt>
                <c:pt idx="70">
                  <c:v>17.166679999999999</c:v>
                </c:pt>
                <c:pt idx="71">
                  <c:v>17.442540000000001</c:v>
                </c:pt>
                <c:pt idx="72">
                  <c:v>17.138909999999999</c:v>
                </c:pt>
                <c:pt idx="73">
                  <c:v>17.561129999999999</c:v>
                </c:pt>
                <c:pt idx="74">
                  <c:v>17.772950000000002</c:v>
                </c:pt>
                <c:pt idx="75">
                  <c:v>17.15672</c:v>
                </c:pt>
                <c:pt idx="76">
                  <c:v>17.28359</c:v>
                </c:pt>
                <c:pt idx="77">
                  <c:v>17.592079999999999</c:v>
                </c:pt>
                <c:pt idx="78">
                  <c:v>17.082730000000002</c:v>
                </c:pt>
                <c:pt idx="79">
                  <c:v>18.087009999999999</c:v>
                </c:pt>
                <c:pt idx="80">
                  <c:v>15.923489999999999</c:v>
                </c:pt>
                <c:pt idx="81">
                  <c:v>15.871549999999999</c:v>
                </c:pt>
                <c:pt idx="82">
                  <c:v>18.2712</c:v>
                </c:pt>
                <c:pt idx="83">
                  <c:v>17.5365</c:v>
                </c:pt>
                <c:pt idx="84">
                  <c:v>16.192599999999999</c:v>
                </c:pt>
                <c:pt idx="85">
                  <c:v>18.72174</c:v>
                </c:pt>
                <c:pt idx="86">
                  <c:v>18.711849999999998</c:v>
                </c:pt>
                <c:pt idx="87">
                  <c:v>18.671189999999999</c:v>
                </c:pt>
                <c:pt idx="88">
                  <c:v>18.68328</c:v>
                </c:pt>
                <c:pt idx="89">
                  <c:v>17.428349999999998</c:v>
                </c:pt>
                <c:pt idx="90">
                  <c:v>19.88166</c:v>
                </c:pt>
                <c:pt idx="91">
                  <c:v>18.295020000000001</c:v>
                </c:pt>
                <c:pt idx="92">
                  <c:v>20.603819999999999</c:v>
                </c:pt>
                <c:pt idx="93">
                  <c:v>18.451799999999999</c:v>
                </c:pt>
                <c:pt idx="94">
                  <c:v>19.485779999999998</c:v>
                </c:pt>
                <c:pt idx="95">
                  <c:v>19.669180000000001</c:v>
                </c:pt>
                <c:pt idx="96">
                  <c:v>18.149349999999998</c:v>
                </c:pt>
                <c:pt idx="97">
                  <c:v>17.231629999999999</c:v>
                </c:pt>
                <c:pt idx="98">
                  <c:v>16.621369999999999</c:v>
                </c:pt>
                <c:pt idx="99">
                  <c:v>17.421040000000001</c:v>
                </c:pt>
                <c:pt idx="100">
                  <c:v>17.4955</c:v>
                </c:pt>
                <c:pt idx="101">
                  <c:v>17.396059999999999</c:v>
                </c:pt>
                <c:pt idx="102">
                  <c:v>17.440049999999999</c:v>
                </c:pt>
                <c:pt idx="103">
                  <c:v>16.192419999999998</c:v>
                </c:pt>
                <c:pt idx="104">
                  <c:v>14.855740000000001</c:v>
                </c:pt>
                <c:pt idx="105">
                  <c:v>12.73502</c:v>
                </c:pt>
                <c:pt idx="106">
                  <c:v>16.159369999999999</c:v>
                </c:pt>
                <c:pt idx="107">
                  <c:v>17.68948</c:v>
                </c:pt>
                <c:pt idx="108">
                  <c:v>17.402909999999999</c:v>
                </c:pt>
                <c:pt idx="109">
                  <c:v>17.356809999999999</c:v>
                </c:pt>
                <c:pt idx="110">
                  <c:v>16.264479999999999</c:v>
                </c:pt>
                <c:pt idx="111">
                  <c:v>16.5806</c:v>
                </c:pt>
                <c:pt idx="112">
                  <c:v>16.622610000000002</c:v>
                </c:pt>
                <c:pt idx="113">
                  <c:v>16.401009999999999</c:v>
                </c:pt>
                <c:pt idx="114">
                  <c:v>16.188870000000001</c:v>
                </c:pt>
                <c:pt idx="115">
                  <c:v>16.516529999999999</c:v>
                </c:pt>
                <c:pt idx="116">
                  <c:v>17.349360000000001</c:v>
                </c:pt>
                <c:pt idx="117">
                  <c:v>16.86835</c:v>
                </c:pt>
                <c:pt idx="118">
                  <c:v>16.334070000000001</c:v>
                </c:pt>
                <c:pt idx="119">
                  <c:v>16.61336</c:v>
                </c:pt>
                <c:pt idx="120">
                  <c:v>15.86787</c:v>
                </c:pt>
                <c:pt idx="121">
                  <c:v>15.69252</c:v>
                </c:pt>
                <c:pt idx="122">
                  <c:v>15.96762</c:v>
                </c:pt>
                <c:pt idx="123">
                  <c:v>16.183920000000001</c:v>
                </c:pt>
                <c:pt idx="124">
                  <c:v>15.35881</c:v>
                </c:pt>
                <c:pt idx="125">
                  <c:v>15.52149</c:v>
                </c:pt>
                <c:pt idx="126">
                  <c:v>14.31203</c:v>
                </c:pt>
                <c:pt idx="127">
                  <c:v>15.295769999999999</c:v>
                </c:pt>
                <c:pt idx="128">
                  <c:v>15.007</c:v>
                </c:pt>
                <c:pt idx="129">
                  <c:v>13.676920000000001</c:v>
                </c:pt>
                <c:pt idx="130">
                  <c:v>13.559925</c:v>
                </c:pt>
                <c:pt idx="131">
                  <c:v>13.64465</c:v>
                </c:pt>
                <c:pt idx="132">
                  <c:v>14.05387</c:v>
                </c:pt>
                <c:pt idx="133">
                  <c:v>14.359294999999999</c:v>
                </c:pt>
                <c:pt idx="134">
                  <c:v>14.50896</c:v>
                </c:pt>
                <c:pt idx="135">
                  <c:v>15.360225</c:v>
                </c:pt>
                <c:pt idx="136">
                  <c:v>15.065415</c:v>
                </c:pt>
                <c:pt idx="137">
                  <c:v>14.039110000000001</c:v>
                </c:pt>
                <c:pt idx="138">
                  <c:v>14.795735000000001</c:v>
                </c:pt>
                <c:pt idx="139">
                  <c:v>16.175039999999999</c:v>
                </c:pt>
                <c:pt idx="140">
                  <c:v>16.332075</c:v>
                </c:pt>
                <c:pt idx="141">
                  <c:v>18.745660000000001</c:v>
                </c:pt>
                <c:pt idx="142">
                  <c:v>18.992360000000001</c:v>
                </c:pt>
                <c:pt idx="143">
                  <c:v>18.831800000000001</c:v>
                </c:pt>
                <c:pt idx="144">
                  <c:v>19.08155</c:v>
                </c:pt>
                <c:pt idx="145">
                  <c:v>18.774719999999999</c:v>
                </c:pt>
                <c:pt idx="146">
                  <c:v>18.742599999999999</c:v>
                </c:pt>
                <c:pt idx="147">
                  <c:v>18.90316</c:v>
                </c:pt>
                <c:pt idx="148">
                  <c:v>18.949539999999999</c:v>
                </c:pt>
                <c:pt idx="149">
                  <c:v>18.401430000000001</c:v>
                </c:pt>
                <c:pt idx="150">
                  <c:v>18.08822</c:v>
                </c:pt>
                <c:pt idx="151">
                  <c:v>18.180759999999999</c:v>
                </c:pt>
                <c:pt idx="152">
                  <c:v>17.824850000000001</c:v>
                </c:pt>
                <c:pt idx="153">
                  <c:v>17.490300000000001</c:v>
                </c:pt>
                <c:pt idx="154">
                  <c:v>17.554359999999999</c:v>
                </c:pt>
                <c:pt idx="155">
                  <c:v>18.120010000000001</c:v>
                </c:pt>
                <c:pt idx="156">
                  <c:v>18.184560000000001</c:v>
                </c:pt>
                <c:pt idx="157">
                  <c:v>17.614380000000001</c:v>
                </c:pt>
                <c:pt idx="158">
                  <c:v>18.507300000000001</c:v>
                </c:pt>
                <c:pt idx="159">
                  <c:v>17.75939</c:v>
                </c:pt>
                <c:pt idx="160">
                  <c:v>17.15381</c:v>
                </c:pt>
                <c:pt idx="161">
                  <c:v>18.140059999999998</c:v>
                </c:pt>
                <c:pt idx="162">
                  <c:v>18.227329999999998</c:v>
                </c:pt>
                <c:pt idx="163">
                  <c:v>18.439810000000001</c:v>
                </c:pt>
                <c:pt idx="164">
                  <c:v>19.29853</c:v>
                </c:pt>
                <c:pt idx="165">
                  <c:v>18.891960000000001</c:v>
                </c:pt>
                <c:pt idx="166">
                  <c:v>18.738849999999999</c:v>
                </c:pt>
                <c:pt idx="167">
                  <c:v>18.726939999999999</c:v>
                </c:pt>
                <c:pt idx="168">
                  <c:v>18.590489999999999</c:v>
                </c:pt>
                <c:pt idx="169">
                  <c:v>18.28171</c:v>
                </c:pt>
                <c:pt idx="170">
                  <c:v>18.487780000000001</c:v>
                </c:pt>
                <c:pt idx="171">
                  <c:v>18.561710000000001</c:v>
                </c:pt>
                <c:pt idx="172">
                  <c:v>18.29908</c:v>
                </c:pt>
                <c:pt idx="173">
                  <c:v>18.306280000000001</c:v>
                </c:pt>
                <c:pt idx="174">
                  <c:v>18.457380000000001</c:v>
                </c:pt>
                <c:pt idx="175">
                  <c:v>18.22747</c:v>
                </c:pt>
                <c:pt idx="176">
                  <c:v>18.0198</c:v>
                </c:pt>
                <c:pt idx="177">
                  <c:v>18.070489999999999</c:v>
                </c:pt>
                <c:pt idx="178">
                  <c:v>19.33136</c:v>
                </c:pt>
                <c:pt idx="179">
                  <c:v>18.990639999999999</c:v>
                </c:pt>
                <c:pt idx="180">
                  <c:v>17.35145</c:v>
                </c:pt>
                <c:pt idx="181">
                  <c:v>17.378640000000001</c:v>
                </c:pt>
                <c:pt idx="182">
                  <c:v>18.080439999999999</c:v>
                </c:pt>
                <c:pt idx="183">
                  <c:v>18.501080000000002</c:v>
                </c:pt>
                <c:pt idx="184">
                  <c:v>18.337309999999999</c:v>
                </c:pt>
                <c:pt idx="185">
                  <c:v>18.744610000000002</c:v>
                </c:pt>
                <c:pt idx="186">
                  <c:v>17.97569</c:v>
                </c:pt>
                <c:pt idx="187">
                  <c:v>16.11505</c:v>
                </c:pt>
                <c:pt idx="188">
                  <c:v>15.97335</c:v>
                </c:pt>
                <c:pt idx="189">
                  <c:v>16.987670000000001</c:v>
                </c:pt>
                <c:pt idx="190">
                  <c:v>16.982880000000002</c:v>
                </c:pt>
                <c:pt idx="191">
                  <c:v>15.99489</c:v>
                </c:pt>
                <c:pt idx="192">
                  <c:v>18.084399999999999</c:v>
                </c:pt>
                <c:pt idx="193">
                  <c:v>17.24483</c:v>
                </c:pt>
                <c:pt idx="194">
                  <c:v>17.89292</c:v>
                </c:pt>
                <c:pt idx="195">
                  <c:v>17.973929999999999</c:v>
                </c:pt>
                <c:pt idx="196">
                  <c:v>18.719380000000001</c:v>
                </c:pt>
                <c:pt idx="197">
                  <c:v>18.136230000000001</c:v>
                </c:pt>
                <c:pt idx="198">
                  <c:v>18.30714</c:v>
                </c:pt>
                <c:pt idx="199">
                  <c:v>18.73715</c:v>
                </c:pt>
                <c:pt idx="200">
                  <c:v>19.124649999999999</c:v>
                </c:pt>
                <c:pt idx="201">
                  <c:v>18.518560000000001</c:v>
                </c:pt>
                <c:pt idx="202">
                  <c:v>18.874199999999998</c:v>
                </c:pt>
                <c:pt idx="203">
                  <c:v>18.792999999999999</c:v>
                </c:pt>
                <c:pt idx="204">
                  <c:v>19.188870000000001</c:v>
                </c:pt>
                <c:pt idx="205">
                  <c:v>18.474430000000002</c:v>
                </c:pt>
                <c:pt idx="206">
                  <c:v>18.950369999999999</c:v>
                </c:pt>
                <c:pt idx="207">
                  <c:v>18.447880000000001</c:v>
                </c:pt>
                <c:pt idx="208">
                  <c:v>19.022939999999998</c:v>
                </c:pt>
                <c:pt idx="209">
                  <c:v>19.058890000000002</c:v>
                </c:pt>
                <c:pt idx="210">
                  <c:v>19.350059999999999</c:v>
                </c:pt>
                <c:pt idx="211">
                  <c:v>18.013680000000001</c:v>
                </c:pt>
                <c:pt idx="212">
                  <c:v>16.90945</c:v>
                </c:pt>
                <c:pt idx="213">
                  <c:v>18.31428</c:v>
                </c:pt>
                <c:pt idx="214">
                  <c:v>17.380759999999999</c:v>
                </c:pt>
                <c:pt idx="215">
                  <c:v>17.91208</c:v>
                </c:pt>
                <c:pt idx="216">
                  <c:v>17.548680000000001</c:v>
                </c:pt>
                <c:pt idx="217">
                  <c:v>18.072320000000001</c:v>
                </c:pt>
                <c:pt idx="218">
                  <c:v>17.428979999999999</c:v>
                </c:pt>
                <c:pt idx="219">
                  <c:v>16.86073</c:v>
                </c:pt>
                <c:pt idx="220">
                  <c:v>17.257349999999999</c:v>
                </c:pt>
                <c:pt idx="221">
                  <c:v>16.88974</c:v>
                </c:pt>
                <c:pt idx="222">
                  <c:v>14.707610000000001</c:v>
                </c:pt>
                <c:pt idx="223">
                  <c:v>14.22167</c:v>
                </c:pt>
                <c:pt idx="224">
                  <c:v>14.65217</c:v>
                </c:pt>
                <c:pt idx="225">
                  <c:v>15.23922</c:v>
                </c:pt>
                <c:pt idx="226">
                  <c:v>15.183770000000001</c:v>
                </c:pt>
                <c:pt idx="227">
                  <c:v>14.936719999999999</c:v>
                </c:pt>
                <c:pt idx="228">
                  <c:v>14.371320000000001</c:v>
                </c:pt>
                <c:pt idx="229">
                  <c:v>14.66366</c:v>
                </c:pt>
                <c:pt idx="230">
                  <c:v>14.56728</c:v>
                </c:pt>
                <c:pt idx="231">
                  <c:v>14.923870000000001</c:v>
                </c:pt>
                <c:pt idx="232">
                  <c:v>14.84998</c:v>
                </c:pt>
                <c:pt idx="233">
                  <c:v>14.93183</c:v>
                </c:pt>
                <c:pt idx="234">
                  <c:v>14.613429999999999</c:v>
                </c:pt>
                <c:pt idx="235">
                  <c:v>14.350059999999999</c:v>
                </c:pt>
                <c:pt idx="236">
                  <c:v>14.295529999999999</c:v>
                </c:pt>
                <c:pt idx="237">
                  <c:v>15.38292</c:v>
                </c:pt>
                <c:pt idx="238">
                  <c:v>15.347</c:v>
                </c:pt>
                <c:pt idx="239">
                  <c:v>14.93088</c:v>
                </c:pt>
                <c:pt idx="240">
                  <c:v>15.75206</c:v>
                </c:pt>
                <c:pt idx="241">
                  <c:v>14.804589999999999</c:v>
                </c:pt>
                <c:pt idx="242">
                  <c:v>14.743869999999999</c:v>
                </c:pt>
                <c:pt idx="243">
                  <c:v>14.69956</c:v>
                </c:pt>
                <c:pt idx="244">
                  <c:v>14.62537</c:v>
                </c:pt>
                <c:pt idx="245">
                  <c:v>14.52422</c:v>
                </c:pt>
                <c:pt idx="246">
                  <c:v>14.16071</c:v>
                </c:pt>
                <c:pt idx="247">
                  <c:v>13.6686</c:v>
                </c:pt>
                <c:pt idx="248">
                  <c:v>14.105589999999999</c:v>
                </c:pt>
                <c:pt idx="249">
                  <c:v>14.02538</c:v>
                </c:pt>
                <c:pt idx="250">
                  <c:v>14.16905</c:v>
                </c:pt>
                <c:pt idx="251">
                  <c:v>14.211029999999999</c:v>
                </c:pt>
                <c:pt idx="252">
                  <c:v>13.771850000000001</c:v>
                </c:pt>
                <c:pt idx="253">
                  <c:v>14.2254</c:v>
                </c:pt>
                <c:pt idx="254">
                  <c:v>14.59934</c:v>
                </c:pt>
                <c:pt idx="255">
                  <c:v>14.84577</c:v>
                </c:pt>
                <c:pt idx="256">
                  <c:v>14.620229999999999</c:v>
                </c:pt>
                <c:pt idx="257">
                  <c:v>14.48813</c:v>
                </c:pt>
                <c:pt idx="258">
                  <c:v>14.58156</c:v>
                </c:pt>
                <c:pt idx="259">
                  <c:v>14.626670000000001</c:v>
                </c:pt>
                <c:pt idx="260">
                  <c:v>13.778040000000001</c:v>
                </c:pt>
                <c:pt idx="261">
                  <c:v>13.881069999999999</c:v>
                </c:pt>
                <c:pt idx="262">
                  <c:v>13.62993</c:v>
                </c:pt>
                <c:pt idx="263">
                  <c:v>13.63959</c:v>
                </c:pt>
                <c:pt idx="264">
                  <c:v>13.64123</c:v>
                </c:pt>
                <c:pt idx="265">
                  <c:v>13.28547</c:v>
                </c:pt>
                <c:pt idx="266">
                  <c:v>13.753410000000001</c:v>
                </c:pt>
                <c:pt idx="267">
                  <c:v>14.131600000000001</c:v>
                </c:pt>
                <c:pt idx="268">
                  <c:v>13.99699</c:v>
                </c:pt>
                <c:pt idx="269">
                  <c:v>14.131600000000001</c:v>
                </c:pt>
                <c:pt idx="270">
                  <c:v>14.12199</c:v>
                </c:pt>
                <c:pt idx="271">
                  <c:v>14.0002</c:v>
                </c:pt>
                <c:pt idx="272">
                  <c:v>13.67328</c:v>
                </c:pt>
                <c:pt idx="273">
                  <c:v>13.260809999999999</c:v>
                </c:pt>
                <c:pt idx="274">
                  <c:v>13.461790000000001</c:v>
                </c:pt>
                <c:pt idx="275">
                  <c:v>13.554309999999999</c:v>
                </c:pt>
                <c:pt idx="276">
                  <c:v>13.39161</c:v>
                </c:pt>
                <c:pt idx="277">
                  <c:v>13.66916</c:v>
                </c:pt>
                <c:pt idx="278">
                  <c:v>14.04242</c:v>
                </c:pt>
                <c:pt idx="279">
                  <c:v>14.30335</c:v>
                </c:pt>
                <c:pt idx="280">
                  <c:v>14.199159999999999</c:v>
                </c:pt>
                <c:pt idx="281">
                  <c:v>13.66657</c:v>
                </c:pt>
                <c:pt idx="282">
                  <c:v>14.101279999999999</c:v>
                </c:pt>
                <c:pt idx="283">
                  <c:v>14.033390000000001</c:v>
                </c:pt>
                <c:pt idx="284">
                  <c:v>13.286949999999999</c:v>
                </c:pt>
                <c:pt idx="285">
                  <c:v>12.993969999999999</c:v>
                </c:pt>
                <c:pt idx="286">
                  <c:v>13.26008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42-4C14-AB09-FB85C3CCEAD6}"/>
            </c:ext>
          </c:extLst>
        </c:ser>
        <c:ser>
          <c:idx val="2"/>
          <c:order val="2"/>
          <c:tx>
            <c:strRef>
              <c:f>'[Peakstone F&amp;B Peer Analysis_12.31.2023-Q4 2023.xlsx]EBITDA Graph'!$F$27</c:f>
              <c:strCache>
                <c:ptCount val="1"/>
                <c:pt idx="0">
                  <c:v>Peakstone Food Retail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F&amp;B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2023.xlsx]EBITDA Graph'!$F$29:$F$315</c:f>
              <c:numCache>
                <c:formatCode>#,##0.0\x</c:formatCode>
                <c:ptCount val="287"/>
                <c:pt idx="0">
                  <c:v>5.9826499999999996</c:v>
                </c:pt>
                <c:pt idx="1">
                  <c:v>5.9529399999999999</c:v>
                </c:pt>
                <c:pt idx="2">
                  <c:v>5.7099900000000003</c:v>
                </c:pt>
                <c:pt idx="3">
                  <c:v>5.5923299999999996</c:v>
                </c:pt>
                <c:pt idx="4">
                  <c:v>5.91242</c:v>
                </c:pt>
                <c:pt idx="5">
                  <c:v>5.8958599999999999</c:v>
                </c:pt>
                <c:pt idx="6">
                  <c:v>5.9049699999999996</c:v>
                </c:pt>
                <c:pt idx="7">
                  <c:v>5.8296000000000001</c:v>
                </c:pt>
                <c:pt idx="8">
                  <c:v>5.8383000000000003</c:v>
                </c:pt>
                <c:pt idx="9">
                  <c:v>6.1683000000000003</c:v>
                </c:pt>
                <c:pt idx="10">
                  <c:v>5.7037399999999998</c:v>
                </c:pt>
                <c:pt idx="11">
                  <c:v>5.74892</c:v>
                </c:pt>
                <c:pt idx="12">
                  <c:v>5.7263299999999999</c:v>
                </c:pt>
                <c:pt idx="13">
                  <c:v>5.77569</c:v>
                </c:pt>
                <c:pt idx="14">
                  <c:v>5.9070400000000003</c:v>
                </c:pt>
                <c:pt idx="15">
                  <c:v>5.96319</c:v>
                </c:pt>
                <c:pt idx="16">
                  <c:v>6.0969600000000002</c:v>
                </c:pt>
                <c:pt idx="17">
                  <c:v>6.2584999999999997</c:v>
                </c:pt>
                <c:pt idx="18">
                  <c:v>6.1322900000000002</c:v>
                </c:pt>
                <c:pt idx="19">
                  <c:v>6.0633100000000004</c:v>
                </c:pt>
                <c:pt idx="20">
                  <c:v>5.9766500000000002</c:v>
                </c:pt>
                <c:pt idx="21">
                  <c:v>6.1974600000000004</c:v>
                </c:pt>
                <c:pt idx="22">
                  <c:v>6.3539599999999998</c:v>
                </c:pt>
                <c:pt idx="23">
                  <c:v>6.5136799999999999</c:v>
                </c:pt>
                <c:pt idx="24">
                  <c:v>6.4268999999999998</c:v>
                </c:pt>
                <c:pt idx="25">
                  <c:v>6.2965799999999996</c:v>
                </c:pt>
                <c:pt idx="26">
                  <c:v>6.5288500000000003</c:v>
                </c:pt>
                <c:pt idx="27">
                  <c:v>6.4134799999999998</c:v>
                </c:pt>
                <c:pt idx="28">
                  <c:v>6.2395899999999997</c:v>
                </c:pt>
                <c:pt idx="29">
                  <c:v>6.3193200000000003</c:v>
                </c:pt>
                <c:pt idx="30">
                  <c:v>6.2665899999999999</c:v>
                </c:pt>
                <c:pt idx="31">
                  <c:v>6.1263199999999998</c:v>
                </c:pt>
                <c:pt idx="32">
                  <c:v>6.2369599999999998</c:v>
                </c:pt>
                <c:pt idx="33">
                  <c:v>6.41479</c:v>
                </c:pt>
                <c:pt idx="34">
                  <c:v>6.42049</c:v>
                </c:pt>
                <c:pt idx="35">
                  <c:v>6.6526100000000001</c:v>
                </c:pt>
                <c:pt idx="36">
                  <c:v>6.4826800000000002</c:v>
                </c:pt>
                <c:pt idx="37">
                  <c:v>6.4537800000000001</c:v>
                </c:pt>
                <c:pt idx="38">
                  <c:v>6.1375700000000002</c:v>
                </c:pt>
                <c:pt idx="39">
                  <c:v>5.7156200000000004</c:v>
                </c:pt>
                <c:pt idx="40">
                  <c:v>5.8622100000000001</c:v>
                </c:pt>
                <c:pt idx="41">
                  <c:v>6.2766599999999997</c:v>
                </c:pt>
                <c:pt idx="42">
                  <c:v>6.7794600000000003</c:v>
                </c:pt>
                <c:pt idx="43">
                  <c:v>6.5112100000000002</c:v>
                </c:pt>
                <c:pt idx="44">
                  <c:v>6.2509100000000002</c:v>
                </c:pt>
                <c:pt idx="45">
                  <c:v>6.1120999999999999</c:v>
                </c:pt>
                <c:pt idx="46">
                  <c:v>6.0805899999999999</c:v>
                </c:pt>
                <c:pt idx="47">
                  <c:v>6.0137700000000001</c:v>
                </c:pt>
                <c:pt idx="48">
                  <c:v>6.1723499999999998</c:v>
                </c:pt>
                <c:pt idx="49">
                  <c:v>6.6170900000000001</c:v>
                </c:pt>
                <c:pt idx="50">
                  <c:v>6.8331400000000002</c:v>
                </c:pt>
                <c:pt idx="51">
                  <c:v>6.9499599999999999</c:v>
                </c:pt>
                <c:pt idx="52">
                  <c:v>6.7498500000000003</c:v>
                </c:pt>
                <c:pt idx="53">
                  <c:v>6.6713899999999997</c:v>
                </c:pt>
                <c:pt idx="54">
                  <c:v>6.9313799999999999</c:v>
                </c:pt>
                <c:pt idx="55">
                  <c:v>6.29725</c:v>
                </c:pt>
                <c:pt idx="56">
                  <c:v>5.8800400000000002</c:v>
                </c:pt>
                <c:pt idx="57">
                  <c:v>5.97776</c:v>
                </c:pt>
                <c:pt idx="58">
                  <c:v>6.25542</c:v>
                </c:pt>
                <c:pt idx="59">
                  <c:v>6.1232499999999996</c:v>
                </c:pt>
                <c:pt idx="60">
                  <c:v>6.0901199999999998</c:v>
                </c:pt>
                <c:pt idx="61">
                  <c:v>6.1348599999999998</c:v>
                </c:pt>
                <c:pt idx="62">
                  <c:v>6.2845899999999997</c:v>
                </c:pt>
                <c:pt idx="63">
                  <c:v>6.02841</c:v>
                </c:pt>
                <c:pt idx="64">
                  <c:v>5.9162800000000004</c:v>
                </c:pt>
                <c:pt idx="65">
                  <c:v>6.0424100000000003</c:v>
                </c:pt>
                <c:pt idx="66">
                  <c:v>5.9396800000000001</c:v>
                </c:pt>
                <c:pt idx="67">
                  <c:v>6.0409800000000002</c:v>
                </c:pt>
                <c:pt idx="68">
                  <c:v>6.0381299999999998</c:v>
                </c:pt>
                <c:pt idx="69">
                  <c:v>5.9509400000000001</c:v>
                </c:pt>
                <c:pt idx="70">
                  <c:v>5.7498699999999996</c:v>
                </c:pt>
                <c:pt idx="71">
                  <c:v>5.9518300000000002</c:v>
                </c:pt>
                <c:pt idx="72">
                  <c:v>5.8090299999999999</c:v>
                </c:pt>
                <c:pt idx="73">
                  <c:v>6.1211200000000003</c:v>
                </c:pt>
                <c:pt idx="74">
                  <c:v>5.88314</c:v>
                </c:pt>
                <c:pt idx="75">
                  <c:v>6.0424199999999999</c:v>
                </c:pt>
                <c:pt idx="76">
                  <c:v>5.9186800000000002</c:v>
                </c:pt>
                <c:pt idx="77">
                  <c:v>5.9871299999999996</c:v>
                </c:pt>
                <c:pt idx="78">
                  <c:v>5.8739299999999997</c:v>
                </c:pt>
                <c:pt idx="79">
                  <c:v>5.86076</c:v>
                </c:pt>
                <c:pt idx="80">
                  <c:v>6.0187299999999997</c:v>
                </c:pt>
                <c:pt idx="81">
                  <c:v>5.9257400000000002</c:v>
                </c:pt>
                <c:pt idx="82">
                  <c:v>5.8372700000000002</c:v>
                </c:pt>
                <c:pt idx="83">
                  <c:v>5.8789600000000002</c:v>
                </c:pt>
                <c:pt idx="84">
                  <c:v>5.6826999999999996</c:v>
                </c:pt>
                <c:pt idx="85">
                  <c:v>5.6725399999999997</c:v>
                </c:pt>
                <c:pt idx="86">
                  <c:v>5.4448999999999996</c:v>
                </c:pt>
                <c:pt idx="87">
                  <c:v>5.9636199999999997</c:v>
                </c:pt>
                <c:pt idx="88">
                  <c:v>5.8900100000000002</c:v>
                </c:pt>
                <c:pt idx="89">
                  <c:v>5.9399300000000004</c:v>
                </c:pt>
                <c:pt idx="90">
                  <c:v>6.1401899999999996</c:v>
                </c:pt>
                <c:pt idx="91">
                  <c:v>5.6558799999999998</c:v>
                </c:pt>
                <c:pt idx="92">
                  <c:v>5.6523599999999998</c:v>
                </c:pt>
                <c:pt idx="93">
                  <c:v>5.9987000000000004</c:v>
                </c:pt>
                <c:pt idx="94">
                  <c:v>6.3211599999999999</c:v>
                </c:pt>
                <c:pt idx="95">
                  <c:v>6.5937900000000003</c:v>
                </c:pt>
                <c:pt idx="96">
                  <c:v>6.9615600000000004</c:v>
                </c:pt>
                <c:pt idx="97">
                  <c:v>6.5380799999999999</c:v>
                </c:pt>
                <c:pt idx="98">
                  <c:v>6.5751900000000001</c:v>
                </c:pt>
                <c:pt idx="99">
                  <c:v>6.6012700000000004</c:v>
                </c:pt>
                <c:pt idx="100">
                  <c:v>7.0009699999999997</c:v>
                </c:pt>
                <c:pt idx="101">
                  <c:v>6.9500700000000002</c:v>
                </c:pt>
                <c:pt idx="102">
                  <c:v>7.1766199999999998</c:v>
                </c:pt>
                <c:pt idx="103">
                  <c:v>7.0560600000000004</c:v>
                </c:pt>
                <c:pt idx="104">
                  <c:v>6.7658899999999997</c:v>
                </c:pt>
                <c:pt idx="105">
                  <c:v>6.4757300000000004</c:v>
                </c:pt>
                <c:pt idx="106">
                  <c:v>6.4001200000000003</c:v>
                </c:pt>
                <c:pt idx="107">
                  <c:v>6.5554199999999998</c:v>
                </c:pt>
                <c:pt idx="108">
                  <c:v>6.45695</c:v>
                </c:pt>
                <c:pt idx="109">
                  <c:v>6.5307899999999997</c:v>
                </c:pt>
                <c:pt idx="110">
                  <c:v>6.6826100000000004</c:v>
                </c:pt>
                <c:pt idx="111">
                  <c:v>7.0537099999999997</c:v>
                </c:pt>
                <c:pt idx="112">
                  <c:v>7.0343799999999996</c:v>
                </c:pt>
                <c:pt idx="113">
                  <c:v>6.8618300000000003</c:v>
                </c:pt>
                <c:pt idx="114">
                  <c:v>6.7842900000000004</c:v>
                </c:pt>
                <c:pt idx="115">
                  <c:v>6.4807399999999999</c:v>
                </c:pt>
                <c:pt idx="116">
                  <c:v>6.3219399999999997</c:v>
                </c:pt>
                <c:pt idx="117">
                  <c:v>6.3070000000000004</c:v>
                </c:pt>
                <c:pt idx="118">
                  <c:v>6.3408100000000003</c:v>
                </c:pt>
                <c:pt idx="119">
                  <c:v>6.3596700000000004</c:v>
                </c:pt>
                <c:pt idx="120">
                  <c:v>6.1615200000000003</c:v>
                </c:pt>
                <c:pt idx="121">
                  <c:v>5.8587499999999997</c:v>
                </c:pt>
                <c:pt idx="122">
                  <c:v>5.9491100000000001</c:v>
                </c:pt>
                <c:pt idx="123">
                  <c:v>6.0013899999999998</c:v>
                </c:pt>
                <c:pt idx="124">
                  <c:v>5.97844</c:v>
                </c:pt>
                <c:pt idx="125">
                  <c:v>6.1953399999999998</c:v>
                </c:pt>
                <c:pt idx="126">
                  <c:v>5.9026899999999998</c:v>
                </c:pt>
                <c:pt idx="127">
                  <c:v>6.5275699999999999</c:v>
                </c:pt>
                <c:pt idx="128">
                  <c:v>6.75997</c:v>
                </c:pt>
                <c:pt idx="129">
                  <c:v>6.7655799999999999</c:v>
                </c:pt>
                <c:pt idx="130">
                  <c:v>6.4838300000000002</c:v>
                </c:pt>
                <c:pt idx="131">
                  <c:v>6.77163</c:v>
                </c:pt>
                <c:pt idx="132">
                  <c:v>6.79216</c:v>
                </c:pt>
                <c:pt idx="133">
                  <c:v>7.5518599999999996</c:v>
                </c:pt>
                <c:pt idx="134">
                  <c:v>7.44041</c:v>
                </c:pt>
                <c:pt idx="135">
                  <c:v>7.4872500000000004</c:v>
                </c:pt>
                <c:pt idx="136">
                  <c:v>7.5373200000000002</c:v>
                </c:pt>
                <c:pt idx="137">
                  <c:v>7.4000300000000001</c:v>
                </c:pt>
                <c:pt idx="138">
                  <c:v>7.4506899999999998</c:v>
                </c:pt>
                <c:pt idx="139">
                  <c:v>7.4958200000000001</c:v>
                </c:pt>
                <c:pt idx="140">
                  <c:v>7.5875700000000004</c:v>
                </c:pt>
                <c:pt idx="141">
                  <c:v>7.5765000000000002</c:v>
                </c:pt>
                <c:pt idx="142">
                  <c:v>7.1636300000000004</c:v>
                </c:pt>
                <c:pt idx="143">
                  <c:v>7.4024900000000002</c:v>
                </c:pt>
                <c:pt idx="144">
                  <c:v>7.27874</c:v>
                </c:pt>
                <c:pt idx="145">
                  <c:v>7.3628900000000002</c:v>
                </c:pt>
                <c:pt idx="146">
                  <c:v>7.3212299999999999</c:v>
                </c:pt>
                <c:pt idx="147">
                  <c:v>7.34694</c:v>
                </c:pt>
                <c:pt idx="148">
                  <c:v>7.7968000000000002</c:v>
                </c:pt>
                <c:pt idx="149">
                  <c:v>7.8631399999999996</c:v>
                </c:pt>
                <c:pt idx="150">
                  <c:v>7.9243699999999997</c:v>
                </c:pt>
                <c:pt idx="151">
                  <c:v>7.7871100000000002</c:v>
                </c:pt>
                <c:pt idx="152">
                  <c:v>7.7467899999999998</c:v>
                </c:pt>
                <c:pt idx="153">
                  <c:v>7.1240300000000003</c:v>
                </c:pt>
                <c:pt idx="154">
                  <c:v>7.2335000000000003</c:v>
                </c:pt>
                <c:pt idx="155">
                  <c:v>7.0689599999999997</c:v>
                </c:pt>
                <c:pt idx="156">
                  <c:v>6.9027500000000002</c:v>
                </c:pt>
                <c:pt idx="157">
                  <c:v>6.3592000000000004</c:v>
                </c:pt>
                <c:pt idx="158">
                  <c:v>6.5349599999999999</c:v>
                </c:pt>
                <c:pt idx="159">
                  <c:v>6.2676699999999999</c:v>
                </c:pt>
                <c:pt idx="160">
                  <c:v>6.6175199999999998</c:v>
                </c:pt>
                <c:pt idx="161">
                  <c:v>6.9462799999999998</c:v>
                </c:pt>
                <c:pt idx="162">
                  <c:v>6.9770500000000002</c:v>
                </c:pt>
                <c:pt idx="163">
                  <c:v>6.8841400000000004</c:v>
                </c:pt>
                <c:pt idx="164">
                  <c:v>6.7272400000000001</c:v>
                </c:pt>
                <c:pt idx="165">
                  <c:v>6.8330500000000001</c:v>
                </c:pt>
                <c:pt idx="166">
                  <c:v>6.1174900000000001</c:v>
                </c:pt>
                <c:pt idx="167">
                  <c:v>6.3587899999999999</c:v>
                </c:pt>
                <c:pt idx="168">
                  <c:v>6.4847599999999996</c:v>
                </c:pt>
                <c:pt idx="169">
                  <c:v>6.9008500000000002</c:v>
                </c:pt>
                <c:pt idx="170">
                  <c:v>6.42598</c:v>
                </c:pt>
                <c:pt idx="171">
                  <c:v>6.3099699999999999</c:v>
                </c:pt>
                <c:pt idx="172">
                  <c:v>6.77182</c:v>
                </c:pt>
                <c:pt idx="173">
                  <c:v>6.9008500000000002</c:v>
                </c:pt>
                <c:pt idx="174">
                  <c:v>7.4981900000000001</c:v>
                </c:pt>
                <c:pt idx="175">
                  <c:v>7.2702499999999999</c:v>
                </c:pt>
                <c:pt idx="176">
                  <c:v>7.2568400000000004</c:v>
                </c:pt>
                <c:pt idx="177">
                  <c:v>7.4646699999999999</c:v>
                </c:pt>
                <c:pt idx="178">
                  <c:v>7.9775299999999998</c:v>
                </c:pt>
                <c:pt idx="179">
                  <c:v>7.7516600000000002</c:v>
                </c:pt>
                <c:pt idx="180">
                  <c:v>7.9285199999999998</c:v>
                </c:pt>
                <c:pt idx="181">
                  <c:v>7.7100099999999996</c:v>
                </c:pt>
                <c:pt idx="182">
                  <c:v>7.4960500000000003</c:v>
                </c:pt>
                <c:pt idx="183">
                  <c:v>7.4318600000000004</c:v>
                </c:pt>
                <c:pt idx="184">
                  <c:v>7.4447000000000001</c:v>
                </c:pt>
                <c:pt idx="185">
                  <c:v>8.0464099999999998</c:v>
                </c:pt>
                <c:pt idx="186">
                  <c:v>7.7780800000000001</c:v>
                </c:pt>
                <c:pt idx="187">
                  <c:v>7.7666599999999999</c:v>
                </c:pt>
                <c:pt idx="188">
                  <c:v>7.8101399999999996</c:v>
                </c:pt>
                <c:pt idx="189">
                  <c:v>7.8804999999999996</c:v>
                </c:pt>
                <c:pt idx="190">
                  <c:v>8.0536899999999996</c:v>
                </c:pt>
                <c:pt idx="191">
                  <c:v>8.0443800000000003</c:v>
                </c:pt>
                <c:pt idx="192">
                  <c:v>7.8428199999999997</c:v>
                </c:pt>
                <c:pt idx="193">
                  <c:v>7.1033400000000002</c:v>
                </c:pt>
                <c:pt idx="194">
                  <c:v>7.2395100000000001</c:v>
                </c:pt>
                <c:pt idx="195">
                  <c:v>7.0650500000000003</c:v>
                </c:pt>
                <c:pt idx="196">
                  <c:v>7.0335599999999996</c:v>
                </c:pt>
                <c:pt idx="197">
                  <c:v>7.1252199999999997</c:v>
                </c:pt>
                <c:pt idx="198">
                  <c:v>7.3816499999999996</c:v>
                </c:pt>
                <c:pt idx="199">
                  <c:v>7.26755</c:v>
                </c:pt>
                <c:pt idx="200">
                  <c:v>7.5239399999999996</c:v>
                </c:pt>
                <c:pt idx="201">
                  <c:v>7.5853099999999998</c:v>
                </c:pt>
                <c:pt idx="202">
                  <c:v>7.1648399999999999</c:v>
                </c:pt>
                <c:pt idx="203">
                  <c:v>6.9957200000000004</c:v>
                </c:pt>
                <c:pt idx="204">
                  <c:v>7.3867099999999999</c:v>
                </c:pt>
                <c:pt idx="205">
                  <c:v>7.0181300000000002</c:v>
                </c:pt>
                <c:pt idx="206">
                  <c:v>7.0250300000000001</c:v>
                </c:pt>
                <c:pt idx="207">
                  <c:v>6.98142</c:v>
                </c:pt>
                <c:pt idx="208">
                  <c:v>7.7218</c:v>
                </c:pt>
                <c:pt idx="209">
                  <c:v>7.8108000000000004</c:v>
                </c:pt>
                <c:pt idx="210">
                  <c:v>7.7316099999999999</c:v>
                </c:pt>
                <c:pt idx="211">
                  <c:v>7.6686300000000003</c:v>
                </c:pt>
                <c:pt idx="212">
                  <c:v>7.4649599999999996</c:v>
                </c:pt>
                <c:pt idx="213">
                  <c:v>7.4814299999999996</c:v>
                </c:pt>
                <c:pt idx="214">
                  <c:v>7.0758900000000002</c:v>
                </c:pt>
                <c:pt idx="215">
                  <c:v>7.4244599999999998</c:v>
                </c:pt>
                <c:pt idx="216">
                  <c:v>7.2656700000000001</c:v>
                </c:pt>
                <c:pt idx="217">
                  <c:v>8.4069699999999994</c:v>
                </c:pt>
                <c:pt idx="218">
                  <c:v>8.3486799999999999</c:v>
                </c:pt>
                <c:pt idx="219">
                  <c:v>8.4492100000000008</c:v>
                </c:pt>
                <c:pt idx="220">
                  <c:v>7.9296600000000002</c:v>
                </c:pt>
                <c:pt idx="221">
                  <c:v>7.9068500000000004</c:v>
                </c:pt>
                <c:pt idx="222">
                  <c:v>7.5385099999999996</c:v>
                </c:pt>
                <c:pt idx="223">
                  <c:v>7.8096899999999998</c:v>
                </c:pt>
                <c:pt idx="224">
                  <c:v>8.0403300000000009</c:v>
                </c:pt>
                <c:pt idx="225">
                  <c:v>8.3850099999999994</c:v>
                </c:pt>
                <c:pt idx="226">
                  <c:v>7.8173199999999996</c:v>
                </c:pt>
                <c:pt idx="227">
                  <c:v>7.9681600000000001</c:v>
                </c:pt>
                <c:pt idx="228">
                  <c:v>7.8870199999999997</c:v>
                </c:pt>
                <c:pt idx="229">
                  <c:v>7.8616599999999996</c:v>
                </c:pt>
                <c:pt idx="230">
                  <c:v>8.0340900000000008</c:v>
                </c:pt>
                <c:pt idx="231">
                  <c:v>8.0907199999999992</c:v>
                </c:pt>
                <c:pt idx="232">
                  <c:v>8.19543</c:v>
                </c:pt>
                <c:pt idx="233">
                  <c:v>8.3122000000000007</c:v>
                </c:pt>
                <c:pt idx="234">
                  <c:v>8.6832899999999995</c:v>
                </c:pt>
                <c:pt idx="235">
                  <c:v>8.4800500000000003</c:v>
                </c:pt>
                <c:pt idx="236">
                  <c:v>8.5319199999999995</c:v>
                </c:pt>
                <c:pt idx="237">
                  <c:v>8.7090099999999993</c:v>
                </c:pt>
                <c:pt idx="238">
                  <c:v>9.2626000000000008</c:v>
                </c:pt>
                <c:pt idx="239">
                  <c:v>9.1876599999999993</c:v>
                </c:pt>
                <c:pt idx="240">
                  <c:v>9.0288699999999995</c:v>
                </c:pt>
                <c:pt idx="241">
                  <c:v>8.7058900000000001</c:v>
                </c:pt>
                <c:pt idx="242">
                  <c:v>8.7079000000000004</c:v>
                </c:pt>
                <c:pt idx="243">
                  <c:v>8.3776899999999994</c:v>
                </c:pt>
                <c:pt idx="244">
                  <c:v>8.4272899999999993</c:v>
                </c:pt>
                <c:pt idx="245">
                  <c:v>8.3677799999999998</c:v>
                </c:pt>
                <c:pt idx="246">
                  <c:v>7.9908999999999999</c:v>
                </c:pt>
                <c:pt idx="247">
                  <c:v>7.96272</c:v>
                </c:pt>
                <c:pt idx="248">
                  <c:v>7.7340799999999996</c:v>
                </c:pt>
                <c:pt idx="249">
                  <c:v>7.89255</c:v>
                </c:pt>
                <c:pt idx="250">
                  <c:v>7.9771099999999997</c:v>
                </c:pt>
                <c:pt idx="251">
                  <c:v>7.8405199999999997</c:v>
                </c:pt>
                <c:pt idx="252">
                  <c:v>8.2038499999999992</c:v>
                </c:pt>
                <c:pt idx="253">
                  <c:v>8.5256699999999999</c:v>
                </c:pt>
                <c:pt idx="254">
                  <c:v>8.4041899999999998</c:v>
                </c:pt>
                <c:pt idx="255">
                  <c:v>8.39785</c:v>
                </c:pt>
                <c:pt idx="256">
                  <c:v>8.5365400000000005</c:v>
                </c:pt>
                <c:pt idx="257">
                  <c:v>8.3984299999999994</c:v>
                </c:pt>
                <c:pt idx="258">
                  <c:v>8.7159800000000001</c:v>
                </c:pt>
                <c:pt idx="259">
                  <c:v>8.6636100000000003</c:v>
                </c:pt>
                <c:pt idx="260">
                  <c:v>8.4765499999999996</c:v>
                </c:pt>
                <c:pt idx="261">
                  <c:v>8.4322800000000004</c:v>
                </c:pt>
                <c:pt idx="262">
                  <c:v>8.2896400000000003</c:v>
                </c:pt>
                <c:pt idx="263">
                  <c:v>8.3276599999999998</c:v>
                </c:pt>
                <c:pt idx="264">
                  <c:v>8.2464499999999994</c:v>
                </c:pt>
                <c:pt idx="265">
                  <c:v>8.1493199999999995</c:v>
                </c:pt>
                <c:pt idx="266">
                  <c:v>8.2814499999999995</c:v>
                </c:pt>
                <c:pt idx="267">
                  <c:v>7.3514299999999997</c:v>
                </c:pt>
                <c:pt idx="268">
                  <c:v>7.2816000000000001</c:v>
                </c:pt>
                <c:pt idx="269">
                  <c:v>7.4045699999999997</c:v>
                </c:pt>
                <c:pt idx="270">
                  <c:v>6.9813599999999996</c:v>
                </c:pt>
                <c:pt idx="271">
                  <c:v>6.9772100000000004</c:v>
                </c:pt>
                <c:pt idx="272">
                  <c:v>7.2247199999999996</c:v>
                </c:pt>
                <c:pt idx="273">
                  <c:v>7.0560099999999997</c:v>
                </c:pt>
                <c:pt idx="274">
                  <c:v>7.1824899999999996</c:v>
                </c:pt>
                <c:pt idx="275">
                  <c:v>7.0331999999999999</c:v>
                </c:pt>
                <c:pt idx="276">
                  <c:v>6.8268899999999997</c:v>
                </c:pt>
                <c:pt idx="277">
                  <c:v>6.9191599999999998</c:v>
                </c:pt>
                <c:pt idx="278">
                  <c:v>7.10236</c:v>
                </c:pt>
                <c:pt idx="279">
                  <c:v>6.8054399999999999</c:v>
                </c:pt>
                <c:pt idx="280">
                  <c:v>6.2184400000000002</c:v>
                </c:pt>
                <c:pt idx="281">
                  <c:v>6.1016399999999997</c:v>
                </c:pt>
                <c:pt idx="282">
                  <c:v>6.0101500000000003</c:v>
                </c:pt>
                <c:pt idx="283">
                  <c:v>6.2653299999999996</c:v>
                </c:pt>
                <c:pt idx="284">
                  <c:v>6.1115000000000004</c:v>
                </c:pt>
                <c:pt idx="285">
                  <c:v>5.9772600000000002</c:v>
                </c:pt>
                <c:pt idx="286">
                  <c:v>5.8398199999999996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42-4C14-AB09-FB85C3CCEAD6}"/>
            </c:ext>
          </c:extLst>
        </c:ser>
        <c:ser>
          <c:idx val="3"/>
          <c:order val="3"/>
          <c:tx>
            <c:strRef>
              <c:f>'[Peakstone F&amp;B Peer Analysis_12.31.2023-Q4 2023.xlsx]EBITDA Graph'!$G$27</c:f>
              <c:strCache>
                <c:ptCount val="1"/>
                <c:pt idx="0">
                  <c:v>Peakstone Food Production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F&amp;B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2023.xlsx]EBITDA Graph'!$G$29:$G$315</c:f>
              <c:numCache>
                <c:formatCode>#,##0.0\x</c:formatCode>
                <c:ptCount val="287"/>
                <c:pt idx="0">
                  <c:v>10.26093</c:v>
                </c:pt>
                <c:pt idx="1">
                  <c:v>10.238479999999999</c:v>
                </c:pt>
                <c:pt idx="2">
                  <c:v>10.19374</c:v>
                </c:pt>
                <c:pt idx="3">
                  <c:v>9.7631300000000003</c:v>
                </c:pt>
                <c:pt idx="4">
                  <c:v>10.11576</c:v>
                </c:pt>
                <c:pt idx="5">
                  <c:v>10.181100000000001</c:v>
                </c:pt>
                <c:pt idx="6">
                  <c:v>10.285600000000001</c:v>
                </c:pt>
                <c:pt idx="7">
                  <c:v>10.15507</c:v>
                </c:pt>
                <c:pt idx="8">
                  <c:v>9.8478399999999997</c:v>
                </c:pt>
                <c:pt idx="9">
                  <c:v>9.7418999999999993</c:v>
                </c:pt>
                <c:pt idx="10">
                  <c:v>9.4699899999999992</c:v>
                </c:pt>
                <c:pt idx="11">
                  <c:v>9.9489400000000003</c:v>
                </c:pt>
                <c:pt idx="12">
                  <c:v>9.5778099999999995</c:v>
                </c:pt>
                <c:pt idx="13">
                  <c:v>10.159890000000001</c:v>
                </c:pt>
                <c:pt idx="14">
                  <c:v>10.41544</c:v>
                </c:pt>
                <c:pt idx="15">
                  <c:v>10.46513</c:v>
                </c:pt>
                <c:pt idx="16">
                  <c:v>10.776199999999999</c:v>
                </c:pt>
                <c:pt idx="17">
                  <c:v>11.378579999999999</c:v>
                </c:pt>
                <c:pt idx="18">
                  <c:v>11.29848</c:v>
                </c:pt>
                <c:pt idx="19">
                  <c:v>11.10187</c:v>
                </c:pt>
                <c:pt idx="20">
                  <c:v>11.20017</c:v>
                </c:pt>
                <c:pt idx="21">
                  <c:v>12.039110000000001</c:v>
                </c:pt>
                <c:pt idx="22">
                  <c:v>11.691700000000001</c:v>
                </c:pt>
                <c:pt idx="23">
                  <c:v>12.09348</c:v>
                </c:pt>
                <c:pt idx="24">
                  <c:v>12.147040000000001</c:v>
                </c:pt>
                <c:pt idx="25">
                  <c:v>11.831049999999999</c:v>
                </c:pt>
                <c:pt idx="26">
                  <c:v>11.99708</c:v>
                </c:pt>
                <c:pt idx="27">
                  <c:v>11.58736</c:v>
                </c:pt>
                <c:pt idx="28">
                  <c:v>12.19792</c:v>
                </c:pt>
                <c:pt idx="29">
                  <c:v>12.646800000000001</c:v>
                </c:pt>
                <c:pt idx="30">
                  <c:v>11.77941</c:v>
                </c:pt>
                <c:pt idx="31">
                  <c:v>11.764939999999999</c:v>
                </c:pt>
                <c:pt idx="32">
                  <c:v>12.41644</c:v>
                </c:pt>
                <c:pt idx="33">
                  <c:v>12.3809</c:v>
                </c:pt>
                <c:pt idx="34">
                  <c:v>12.401960000000001</c:v>
                </c:pt>
                <c:pt idx="35">
                  <c:v>12.49508</c:v>
                </c:pt>
                <c:pt idx="36">
                  <c:v>11.95973</c:v>
                </c:pt>
                <c:pt idx="37">
                  <c:v>12.499840000000001</c:v>
                </c:pt>
                <c:pt idx="38">
                  <c:v>11.87632</c:v>
                </c:pt>
                <c:pt idx="39">
                  <c:v>11.4922</c:v>
                </c:pt>
                <c:pt idx="40">
                  <c:v>11.812099999999999</c:v>
                </c:pt>
                <c:pt idx="41">
                  <c:v>11.8665</c:v>
                </c:pt>
                <c:pt idx="42">
                  <c:v>11.949389999999999</c:v>
                </c:pt>
                <c:pt idx="43">
                  <c:v>11.593030000000001</c:v>
                </c:pt>
                <c:pt idx="44">
                  <c:v>11.195539999999999</c:v>
                </c:pt>
                <c:pt idx="45">
                  <c:v>10.91278</c:v>
                </c:pt>
                <c:pt idx="46">
                  <c:v>10.7157</c:v>
                </c:pt>
                <c:pt idx="47">
                  <c:v>10.779590000000001</c:v>
                </c:pt>
                <c:pt idx="48">
                  <c:v>10.893190000000001</c:v>
                </c:pt>
                <c:pt idx="49">
                  <c:v>11.717779999999999</c:v>
                </c:pt>
                <c:pt idx="50">
                  <c:v>11.430580000000001</c:v>
                </c:pt>
                <c:pt idx="51">
                  <c:v>11.502560000000001</c:v>
                </c:pt>
                <c:pt idx="52">
                  <c:v>11.30972</c:v>
                </c:pt>
                <c:pt idx="53">
                  <c:v>10.8575</c:v>
                </c:pt>
                <c:pt idx="54">
                  <c:v>11.398070000000001</c:v>
                </c:pt>
                <c:pt idx="55">
                  <c:v>11.81969</c:v>
                </c:pt>
                <c:pt idx="56">
                  <c:v>11.500629999999999</c:v>
                </c:pt>
                <c:pt idx="57">
                  <c:v>11.65756</c:v>
                </c:pt>
                <c:pt idx="58">
                  <c:v>11.46185</c:v>
                </c:pt>
                <c:pt idx="59">
                  <c:v>10.718249999999999</c:v>
                </c:pt>
                <c:pt idx="60">
                  <c:v>10.711539999999999</c:v>
                </c:pt>
                <c:pt idx="61">
                  <c:v>10.5937</c:v>
                </c:pt>
                <c:pt idx="62">
                  <c:v>10.42717</c:v>
                </c:pt>
                <c:pt idx="63">
                  <c:v>10.41717</c:v>
                </c:pt>
                <c:pt idx="64">
                  <c:v>10.523669999999999</c:v>
                </c:pt>
                <c:pt idx="65">
                  <c:v>10.11037</c:v>
                </c:pt>
                <c:pt idx="66">
                  <c:v>9.9108499999999999</c:v>
                </c:pt>
                <c:pt idx="67">
                  <c:v>10.114409999999999</c:v>
                </c:pt>
                <c:pt idx="68">
                  <c:v>10.16046</c:v>
                </c:pt>
                <c:pt idx="69">
                  <c:v>9.7577400000000001</c:v>
                </c:pt>
                <c:pt idx="70">
                  <c:v>10.054080000000001</c:v>
                </c:pt>
                <c:pt idx="71">
                  <c:v>10.058809999999999</c:v>
                </c:pt>
                <c:pt idx="72">
                  <c:v>9.9742700000000006</c:v>
                </c:pt>
                <c:pt idx="73">
                  <c:v>10.27646</c:v>
                </c:pt>
                <c:pt idx="74">
                  <c:v>10.181089999999999</c:v>
                </c:pt>
                <c:pt idx="75">
                  <c:v>10.20256</c:v>
                </c:pt>
                <c:pt idx="76">
                  <c:v>10.10069</c:v>
                </c:pt>
                <c:pt idx="77">
                  <c:v>10.12528</c:v>
                </c:pt>
                <c:pt idx="78">
                  <c:v>10.106909999999999</c:v>
                </c:pt>
                <c:pt idx="79">
                  <c:v>10.07996</c:v>
                </c:pt>
                <c:pt idx="80">
                  <c:v>9.7494399999999999</c:v>
                </c:pt>
                <c:pt idx="81">
                  <c:v>9.1233199999999997</c:v>
                </c:pt>
                <c:pt idx="82">
                  <c:v>10.13635</c:v>
                </c:pt>
                <c:pt idx="83">
                  <c:v>9.9950200000000002</c:v>
                </c:pt>
                <c:pt idx="84">
                  <c:v>10.038029999999999</c:v>
                </c:pt>
                <c:pt idx="85">
                  <c:v>10.29766</c:v>
                </c:pt>
                <c:pt idx="86">
                  <c:v>10.091799999999999</c:v>
                </c:pt>
                <c:pt idx="87">
                  <c:v>10.134790000000001</c:v>
                </c:pt>
                <c:pt idx="88">
                  <c:v>10.14593</c:v>
                </c:pt>
                <c:pt idx="89">
                  <c:v>10.352600000000001</c:v>
                </c:pt>
                <c:pt idx="90">
                  <c:v>10.71316</c:v>
                </c:pt>
                <c:pt idx="91">
                  <c:v>10.69251</c:v>
                </c:pt>
                <c:pt idx="92">
                  <c:v>11.029070000000001</c:v>
                </c:pt>
                <c:pt idx="93">
                  <c:v>11.236319999999999</c:v>
                </c:pt>
                <c:pt idx="94">
                  <c:v>11.397019999999999</c:v>
                </c:pt>
                <c:pt idx="95">
                  <c:v>11.13269</c:v>
                </c:pt>
                <c:pt idx="96">
                  <c:v>11.277620000000001</c:v>
                </c:pt>
                <c:pt idx="97">
                  <c:v>11.09374</c:v>
                </c:pt>
                <c:pt idx="98">
                  <c:v>11.105729999999999</c:v>
                </c:pt>
                <c:pt idx="99">
                  <c:v>11.19767</c:v>
                </c:pt>
                <c:pt idx="100">
                  <c:v>11.463699999999999</c:v>
                </c:pt>
                <c:pt idx="101">
                  <c:v>11.3286</c:v>
                </c:pt>
                <c:pt idx="102">
                  <c:v>10.86952</c:v>
                </c:pt>
                <c:pt idx="103">
                  <c:v>11.26885</c:v>
                </c:pt>
                <c:pt idx="104">
                  <c:v>10.618869999999999</c:v>
                </c:pt>
                <c:pt idx="105">
                  <c:v>10.123469999999999</c:v>
                </c:pt>
                <c:pt idx="106">
                  <c:v>10.5891</c:v>
                </c:pt>
                <c:pt idx="107">
                  <c:v>10.87238</c:v>
                </c:pt>
                <c:pt idx="108">
                  <c:v>11.37129</c:v>
                </c:pt>
                <c:pt idx="109">
                  <c:v>11.441050000000001</c:v>
                </c:pt>
                <c:pt idx="110">
                  <c:v>11.34592</c:v>
                </c:pt>
                <c:pt idx="111">
                  <c:v>11.63542</c:v>
                </c:pt>
                <c:pt idx="112">
                  <c:v>11.08032</c:v>
                </c:pt>
                <c:pt idx="113">
                  <c:v>11.18764</c:v>
                </c:pt>
                <c:pt idx="114">
                  <c:v>11.1745</c:v>
                </c:pt>
                <c:pt idx="115">
                  <c:v>10.880990000000001</c:v>
                </c:pt>
                <c:pt idx="116">
                  <c:v>10.8109</c:v>
                </c:pt>
                <c:pt idx="117">
                  <c:v>11.185449999999999</c:v>
                </c:pt>
                <c:pt idx="118">
                  <c:v>11.914999999999999</c:v>
                </c:pt>
                <c:pt idx="119">
                  <c:v>11.86159</c:v>
                </c:pt>
                <c:pt idx="120">
                  <c:v>11.606949999999999</c:v>
                </c:pt>
                <c:pt idx="121">
                  <c:v>11.65264</c:v>
                </c:pt>
                <c:pt idx="122">
                  <c:v>11.473229999999999</c:v>
                </c:pt>
                <c:pt idx="123">
                  <c:v>10.957039999999999</c:v>
                </c:pt>
                <c:pt idx="124">
                  <c:v>10.826040000000001</c:v>
                </c:pt>
                <c:pt idx="125">
                  <c:v>11.20021</c:v>
                </c:pt>
                <c:pt idx="126">
                  <c:v>10.67107</c:v>
                </c:pt>
                <c:pt idx="127">
                  <c:v>11.250909999999999</c:v>
                </c:pt>
                <c:pt idx="128">
                  <c:v>11.179410000000001</c:v>
                </c:pt>
                <c:pt idx="129">
                  <c:v>11.271240000000001</c:v>
                </c:pt>
                <c:pt idx="130">
                  <c:v>11.12839</c:v>
                </c:pt>
                <c:pt idx="131">
                  <c:v>11.0687</c:v>
                </c:pt>
                <c:pt idx="132">
                  <c:v>10.79846</c:v>
                </c:pt>
                <c:pt idx="133">
                  <c:v>11.100350000000001</c:v>
                </c:pt>
                <c:pt idx="134">
                  <c:v>11.019069999999999</c:v>
                </c:pt>
                <c:pt idx="135">
                  <c:v>10.84764</c:v>
                </c:pt>
                <c:pt idx="136">
                  <c:v>11.23357</c:v>
                </c:pt>
                <c:pt idx="137">
                  <c:v>10.594390000000001</c:v>
                </c:pt>
                <c:pt idx="138">
                  <c:v>10.904529999999999</c:v>
                </c:pt>
                <c:pt idx="139">
                  <c:v>11.097049999999999</c:v>
                </c:pt>
                <c:pt idx="140">
                  <c:v>11.6417</c:v>
                </c:pt>
                <c:pt idx="141">
                  <c:v>11.14546</c:v>
                </c:pt>
                <c:pt idx="142">
                  <c:v>11.09693</c:v>
                </c:pt>
                <c:pt idx="143">
                  <c:v>10.958159999999999</c:v>
                </c:pt>
                <c:pt idx="144">
                  <c:v>11.451029999999999</c:v>
                </c:pt>
                <c:pt idx="145">
                  <c:v>11.407970000000001</c:v>
                </c:pt>
                <c:pt idx="146">
                  <c:v>11.419460000000001</c:v>
                </c:pt>
                <c:pt idx="147">
                  <c:v>11.166219999999999</c:v>
                </c:pt>
                <c:pt idx="148">
                  <c:v>11.274800000000001</c:v>
                </c:pt>
                <c:pt idx="149">
                  <c:v>11.135669999999999</c:v>
                </c:pt>
                <c:pt idx="150">
                  <c:v>11.05247</c:v>
                </c:pt>
                <c:pt idx="151">
                  <c:v>11.20725</c:v>
                </c:pt>
                <c:pt idx="152">
                  <c:v>10.69617</c:v>
                </c:pt>
                <c:pt idx="153">
                  <c:v>10.555300000000001</c:v>
                </c:pt>
                <c:pt idx="154">
                  <c:v>10.80359</c:v>
                </c:pt>
                <c:pt idx="155">
                  <c:v>10.91568</c:v>
                </c:pt>
                <c:pt idx="156">
                  <c:v>11.26858</c:v>
                </c:pt>
                <c:pt idx="157">
                  <c:v>10.63836</c:v>
                </c:pt>
                <c:pt idx="158">
                  <c:v>11.66221</c:v>
                </c:pt>
                <c:pt idx="159">
                  <c:v>11.46968</c:v>
                </c:pt>
                <c:pt idx="160">
                  <c:v>10.829280000000001</c:v>
                </c:pt>
                <c:pt idx="161">
                  <c:v>11.69244</c:v>
                </c:pt>
                <c:pt idx="162">
                  <c:v>11.81119</c:v>
                </c:pt>
                <c:pt idx="163">
                  <c:v>11.09681</c:v>
                </c:pt>
                <c:pt idx="164">
                  <c:v>11.53083</c:v>
                </c:pt>
                <c:pt idx="165">
                  <c:v>11.457140000000001</c:v>
                </c:pt>
                <c:pt idx="166">
                  <c:v>11.31964</c:v>
                </c:pt>
                <c:pt idx="167">
                  <c:v>10.789680000000001</c:v>
                </c:pt>
                <c:pt idx="168">
                  <c:v>10.844849999999999</c:v>
                </c:pt>
                <c:pt idx="169">
                  <c:v>11.07047</c:v>
                </c:pt>
                <c:pt idx="170">
                  <c:v>10.52239</c:v>
                </c:pt>
                <c:pt idx="171">
                  <c:v>10.702500000000001</c:v>
                </c:pt>
                <c:pt idx="172">
                  <c:v>10.771369999999999</c:v>
                </c:pt>
                <c:pt idx="173">
                  <c:v>11.09825</c:v>
                </c:pt>
                <c:pt idx="174">
                  <c:v>11.473940000000001</c:v>
                </c:pt>
                <c:pt idx="175">
                  <c:v>11.35924</c:v>
                </c:pt>
                <c:pt idx="176">
                  <c:v>11.328390000000001</c:v>
                </c:pt>
                <c:pt idx="177">
                  <c:v>11.268459999999999</c:v>
                </c:pt>
                <c:pt idx="178">
                  <c:v>11.35131</c:v>
                </c:pt>
                <c:pt idx="179">
                  <c:v>11.25745</c:v>
                </c:pt>
                <c:pt idx="180">
                  <c:v>11.058669999999999</c:v>
                </c:pt>
                <c:pt idx="181">
                  <c:v>11.88719</c:v>
                </c:pt>
                <c:pt idx="182">
                  <c:v>12.085459999999999</c:v>
                </c:pt>
                <c:pt idx="183">
                  <c:v>12.150359999999999</c:v>
                </c:pt>
                <c:pt idx="184">
                  <c:v>12.12546</c:v>
                </c:pt>
                <c:pt idx="185">
                  <c:v>11.81245</c:v>
                </c:pt>
                <c:pt idx="186">
                  <c:v>12.607609999999999</c:v>
                </c:pt>
                <c:pt idx="187">
                  <c:v>12.465210000000001</c:v>
                </c:pt>
                <c:pt idx="188">
                  <c:v>12.148239999999999</c:v>
                </c:pt>
                <c:pt idx="189">
                  <c:v>11.945209999999999</c:v>
                </c:pt>
                <c:pt idx="190">
                  <c:v>12.01979</c:v>
                </c:pt>
                <c:pt idx="191">
                  <c:v>11.75323</c:v>
                </c:pt>
                <c:pt idx="192">
                  <c:v>11.667439999999999</c:v>
                </c:pt>
                <c:pt idx="193">
                  <c:v>12.04162</c:v>
                </c:pt>
                <c:pt idx="194">
                  <c:v>12.15061</c:v>
                </c:pt>
                <c:pt idx="195">
                  <c:v>12.14406</c:v>
                </c:pt>
                <c:pt idx="196">
                  <c:v>12.43338</c:v>
                </c:pt>
                <c:pt idx="197">
                  <c:v>12.348089999999999</c:v>
                </c:pt>
                <c:pt idx="198">
                  <c:v>12.498419999999999</c:v>
                </c:pt>
                <c:pt idx="199">
                  <c:v>13.675420000000001</c:v>
                </c:pt>
                <c:pt idx="200">
                  <c:v>13.76704</c:v>
                </c:pt>
                <c:pt idx="201">
                  <c:v>13.6706</c:v>
                </c:pt>
                <c:pt idx="202">
                  <c:v>13.593450000000001</c:v>
                </c:pt>
                <c:pt idx="203">
                  <c:v>11.93854</c:v>
                </c:pt>
                <c:pt idx="204">
                  <c:v>11.56631</c:v>
                </c:pt>
                <c:pt idx="205">
                  <c:v>11.19988</c:v>
                </c:pt>
                <c:pt idx="206">
                  <c:v>11.47189</c:v>
                </c:pt>
                <c:pt idx="207">
                  <c:v>11.90691</c:v>
                </c:pt>
                <c:pt idx="208">
                  <c:v>11.812530000000001</c:v>
                </c:pt>
                <c:pt idx="209">
                  <c:v>11.62196</c:v>
                </c:pt>
                <c:pt idx="210">
                  <c:v>11.81888</c:v>
                </c:pt>
                <c:pt idx="211">
                  <c:v>12.162000000000001</c:v>
                </c:pt>
                <c:pt idx="212">
                  <c:v>11.81068</c:v>
                </c:pt>
                <c:pt idx="213">
                  <c:v>12.091010000000001</c:v>
                </c:pt>
                <c:pt idx="214">
                  <c:v>11.944599999999999</c:v>
                </c:pt>
                <c:pt idx="215">
                  <c:v>12.575609999999999</c:v>
                </c:pt>
                <c:pt idx="216">
                  <c:v>12.56414</c:v>
                </c:pt>
                <c:pt idx="217">
                  <c:v>12.79161</c:v>
                </c:pt>
                <c:pt idx="218">
                  <c:v>12.49189</c:v>
                </c:pt>
                <c:pt idx="219">
                  <c:v>12.463100000000001</c:v>
                </c:pt>
                <c:pt idx="220">
                  <c:v>13.495900000000001</c:v>
                </c:pt>
                <c:pt idx="221">
                  <c:v>13.180809999999999</c:v>
                </c:pt>
                <c:pt idx="222">
                  <c:v>13.0661</c:v>
                </c:pt>
                <c:pt idx="223">
                  <c:v>12.91161</c:v>
                </c:pt>
                <c:pt idx="224">
                  <c:v>12.647040000000001</c:v>
                </c:pt>
                <c:pt idx="225">
                  <c:v>12.96175</c:v>
                </c:pt>
                <c:pt idx="226">
                  <c:v>12.96875</c:v>
                </c:pt>
                <c:pt idx="227">
                  <c:v>12.612030000000001</c:v>
                </c:pt>
                <c:pt idx="228">
                  <c:v>12.43928</c:v>
                </c:pt>
                <c:pt idx="229">
                  <c:v>12.31711</c:v>
                </c:pt>
                <c:pt idx="230">
                  <c:v>12.09285</c:v>
                </c:pt>
                <c:pt idx="231">
                  <c:v>12.10708</c:v>
                </c:pt>
                <c:pt idx="232">
                  <c:v>12.19664</c:v>
                </c:pt>
                <c:pt idx="233">
                  <c:v>12.762219999999999</c:v>
                </c:pt>
                <c:pt idx="234">
                  <c:v>13.22883</c:v>
                </c:pt>
                <c:pt idx="235">
                  <c:v>13.34008</c:v>
                </c:pt>
                <c:pt idx="236">
                  <c:v>11.91686</c:v>
                </c:pt>
                <c:pt idx="237">
                  <c:v>11.93906</c:v>
                </c:pt>
                <c:pt idx="238">
                  <c:v>11.77322</c:v>
                </c:pt>
                <c:pt idx="239">
                  <c:v>11.24516</c:v>
                </c:pt>
                <c:pt idx="240">
                  <c:v>11.64587</c:v>
                </c:pt>
                <c:pt idx="241">
                  <c:v>11.364890000000001</c:v>
                </c:pt>
                <c:pt idx="242">
                  <c:v>11.384600000000001</c:v>
                </c:pt>
                <c:pt idx="243">
                  <c:v>11.4339</c:v>
                </c:pt>
                <c:pt idx="244">
                  <c:v>11.69023</c:v>
                </c:pt>
                <c:pt idx="245">
                  <c:v>10.861599999999999</c:v>
                </c:pt>
                <c:pt idx="246">
                  <c:v>10.64667</c:v>
                </c:pt>
                <c:pt idx="247">
                  <c:v>10.248620000000001</c:v>
                </c:pt>
                <c:pt idx="248">
                  <c:v>10.31912</c:v>
                </c:pt>
                <c:pt idx="249">
                  <c:v>11.01014</c:v>
                </c:pt>
                <c:pt idx="250">
                  <c:v>10.811310000000001</c:v>
                </c:pt>
                <c:pt idx="251">
                  <c:v>10.85108</c:v>
                </c:pt>
                <c:pt idx="252">
                  <c:v>10.38719</c:v>
                </c:pt>
                <c:pt idx="253">
                  <c:v>11.2476</c:v>
                </c:pt>
                <c:pt idx="254">
                  <c:v>11.72575</c:v>
                </c:pt>
                <c:pt idx="255">
                  <c:v>11.344860000000001</c:v>
                </c:pt>
                <c:pt idx="256">
                  <c:v>11.37637</c:v>
                </c:pt>
                <c:pt idx="257">
                  <c:v>11.324310000000001</c:v>
                </c:pt>
                <c:pt idx="258">
                  <c:v>11.76268</c:v>
                </c:pt>
                <c:pt idx="259">
                  <c:v>11.87829</c:v>
                </c:pt>
                <c:pt idx="260">
                  <c:v>11.513260000000001</c:v>
                </c:pt>
                <c:pt idx="261">
                  <c:v>11.55495</c:v>
                </c:pt>
                <c:pt idx="262">
                  <c:v>11.6912</c:v>
                </c:pt>
                <c:pt idx="263">
                  <c:v>11.31035</c:v>
                </c:pt>
                <c:pt idx="264">
                  <c:v>10.81976</c:v>
                </c:pt>
                <c:pt idx="265">
                  <c:v>10.646039999999999</c:v>
                </c:pt>
                <c:pt idx="266">
                  <c:v>10.90944</c:v>
                </c:pt>
                <c:pt idx="267">
                  <c:v>10.923030000000001</c:v>
                </c:pt>
                <c:pt idx="268">
                  <c:v>11.05086</c:v>
                </c:pt>
                <c:pt idx="269">
                  <c:v>11.64306</c:v>
                </c:pt>
                <c:pt idx="270">
                  <c:v>11.519959999999999</c:v>
                </c:pt>
                <c:pt idx="271">
                  <c:v>11.17271</c:v>
                </c:pt>
                <c:pt idx="272">
                  <c:v>11.34287</c:v>
                </c:pt>
                <c:pt idx="273">
                  <c:v>10.92332</c:v>
                </c:pt>
                <c:pt idx="274">
                  <c:v>10.716530000000001</c:v>
                </c:pt>
                <c:pt idx="275">
                  <c:v>10.85075</c:v>
                </c:pt>
                <c:pt idx="276">
                  <c:v>10.785</c:v>
                </c:pt>
                <c:pt idx="277">
                  <c:v>11.0701</c:v>
                </c:pt>
                <c:pt idx="278">
                  <c:v>11.331200000000001</c:v>
                </c:pt>
                <c:pt idx="279">
                  <c:v>11.01619</c:v>
                </c:pt>
                <c:pt idx="280">
                  <c:v>10.92413</c:v>
                </c:pt>
                <c:pt idx="281">
                  <c:v>10.447990000000001</c:v>
                </c:pt>
                <c:pt idx="282">
                  <c:v>10.62609</c:v>
                </c:pt>
                <c:pt idx="283">
                  <c:v>10.49554</c:v>
                </c:pt>
                <c:pt idx="284">
                  <c:v>11.27106</c:v>
                </c:pt>
                <c:pt idx="285">
                  <c:v>10.7384</c:v>
                </c:pt>
                <c:pt idx="286">
                  <c:v>10.774839999999999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42-4C14-AB09-FB85C3CCEAD6}"/>
            </c:ext>
          </c:extLst>
        </c:ser>
        <c:ser>
          <c:idx val="5"/>
          <c:order val="4"/>
          <c:tx>
            <c:strRef>
              <c:f>'[Peakstone F&amp;B Peer Analysis_12.31.2023-Q4 2023.xlsx]EBITDA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F&amp;B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2023.xlsx]EBITDA Graph'!$H$29:$H$315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42-4C14-AB09-FB85C3CCE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464816"/>
        <c:axId val="254462464"/>
        <c:extLst/>
      </c:lineChart>
      <c:dateAx>
        <c:axId val="254464816"/>
        <c:scaling>
          <c:orientation val="minMax"/>
          <c:max val="45382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2464"/>
        <c:crossesAt val="-50"/>
        <c:auto val="0"/>
        <c:lblOffset val="100"/>
        <c:baseTimeUnit val="days"/>
        <c:majorUnit val="13"/>
        <c:majorTimeUnit val="months"/>
      </c:dateAx>
      <c:valAx>
        <c:axId val="254462464"/>
        <c:scaling>
          <c:orientation val="minMax"/>
          <c:max val="30"/>
        </c:scaling>
        <c:delete val="0"/>
        <c:axPos val="l"/>
        <c:numFmt formatCode="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4816"/>
        <c:crossesAt val="41459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54177099988928E-2"/>
          <c:y val="4.6030985991615911E-2"/>
          <c:w val="0.72519179086091246"/>
          <c:h val="0.79129213578032465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F&amp;B Peer Analysis_12.31.2023-Q4 2023.xlsx]Stock Graph'!$D$27</c:f>
              <c:strCache>
                <c:ptCount val="1"/>
                <c:pt idx="0">
                  <c:v>Peakstone Food Ingredient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F&amp;B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2023.xlsx]Stock Graph'!$D$29:$D$315</c:f>
              <c:numCache>
                <c:formatCode>0.0%</c:formatCode>
                <c:ptCount val="287"/>
                <c:pt idx="0">
                  <c:v>0.95609645131938115</c:v>
                </c:pt>
                <c:pt idx="1">
                  <c:v>0.88466787989080964</c:v>
                </c:pt>
                <c:pt idx="2">
                  <c:v>0.7261146496815285</c:v>
                </c:pt>
                <c:pt idx="3">
                  <c:v>0.84690627843494082</c:v>
                </c:pt>
                <c:pt idx="4">
                  <c:v>0.8487261146496814</c:v>
                </c:pt>
                <c:pt idx="5">
                  <c:v>0.80891719745222912</c:v>
                </c:pt>
                <c:pt idx="6">
                  <c:v>0.81915377616014551</c:v>
                </c:pt>
                <c:pt idx="7">
                  <c:v>0.83575978161965425</c:v>
                </c:pt>
                <c:pt idx="8">
                  <c:v>0.74749772520473134</c:v>
                </c:pt>
                <c:pt idx="9">
                  <c:v>0.69995450409463156</c:v>
                </c:pt>
                <c:pt idx="10">
                  <c:v>0.63193812556869866</c:v>
                </c:pt>
                <c:pt idx="11">
                  <c:v>0.64126478616924487</c:v>
                </c:pt>
                <c:pt idx="12">
                  <c:v>0.71496815286624205</c:v>
                </c:pt>
                <c:pt idx="13">
                  <c:v>0.69676979071883538</c:v>
                </c:pt>
                <c:pt idx="14">
                  <c:v>0.69608735213830752</c:v>
                </c:pt>
                <c:pt idx="15">
                  <c:v>0.77365787079162873</c:v>
                </c:pt>
                <c:pt idx="16">
                  <c:v>0.7151956323930847</c:v>
                </c:pt>
                <c:pt idx="17">
                  <c:v>0.83121019108280247</c:v>
                </c:pt>
                <c:pt idx="18">
                  <c:v>0.91082802547770692</c:v>
                </c:pt>
                <c:pt idx="19">
                  <c:v>0.78776160145586904</c:v>
                </c:pt>
                <c:pt idx="20">
                  <c:v>0.71246587807097361</c:v>
                </c:pt>
                <c:pt idx="21">
                  <c:v>0.77979981801637832</c:v>
                </c:pt>
                <c:pt idx="22">
                  <c:v>0.78025477707006374</c:v>
                </c:pt>
                <c:pt idx="23">
                  <c:v>0.89171974522292985</c:v>
                </c:pt>
                <c:pt idx="24">
                  <c:v>1.2056414922656959</c:v>
                </c:pt>
                <c:pt idx="25">
                  <c:v>1.1533212010919016</c:v>
                </c:pt>
                <c:pt idx="26">
                  <c:v>1.0919017288444037</c:v>
                </c:pt>
                <c:pt idx="27">
                  <c:v>0.88262056414922663</c:v>
                </c:pt>
                <c:pt idx="28">
                  <c:v>1.1333030027297544</c:v>
                </c:pt>
                <c:pt idx="29">
                  <c:v>1.1951774340309371</c:v>
                </c:pt>
                <c:pt idx="30">
                  <c:v>1.5780254777070064</c:v>
                </c:pt>
                <c:pt idx="31">
                  <c:v>1.5559599636032757</c:v>
                </c:pt>
                <c:pt idx="32">
                  <c:v>1.5025022747952685</c:v>
                </c:pt>
                <c:pt idx="33">
                  <c:v>1.3330300272975433</c:v>
                </c:pt>
                <c:pt idx="34">
                  <c:v>1.3284804367606915</c:v>
                </c:pt>
                <c:pt idx="35">
                  <c:v>1.3059599636032757</c:v>
                </c:pt>
                <c:pt idx="36">
                  <c:v>1.2870791628753413</c:v>
                </c:pt>
                <c:pt idx="37">
                  <c:v>1.1860782529572336</c:v>
                </c:pt>
                <c:pt idx="38">
                  <c:v>0.99522292993630557</c:v>
                </c:pt>
                <c:pt idx="39">
                  <c:v>1.0550500454959053</c:v>
                </c:pt>
                <c:pt idx="40">
                  <c:v>1.3293903548680619</c:v>
                </c:pt>
                <c:pt idx="41">
                  <c:v>1.4313011828935394</c:v>
                </c:pt>
                <c:pt idx="42">
                  <c:v>1.6085077343039127</c:v>
                </c:pt>
                <c:pt idx="43">
                  <c:v>1.5216105550500452</c:v>
                </c:pt>
                <c:pt idx="44">
                  <c:v>1.5782529572338488</c:v>
                </c:pt>
                <c:pt idx="45">
                  <c:v>1.5702911737943586</c:v>
                </c:pt>
                <c:pt idx="46">
                  <c:v>1.7618289353958141</c:v>
                </c:pt>
                <c:pt idx="47">
                  <c:v>1.7063239308462237</c:v>
                </c:pt>
                <c:pt idx="48">
                  <c:v>1.8864877161055507</c:v>
                </c:pt>
                <c:pt idx="49">
                  <c:v>1.704959053685168</c:v>
                </c:pt>
                <c:pt idx="50">
                  <c:v>1.759326660600546</c:v>
                </c:pt>
                <c:pt idx="51">
                  <c:v>1.8532757051865332</c:v>
                </c:pt>
                <c:pt idx="52">
                  <c:v>2.0557324840764331</c:v>
                </c:pt>
                <c:pt idx="53">
                  <c:v>1.9374431301182891</c:v>
                </c:pt>
                <c:pt idx="54">
                  <c:v>1.8093721565059142</c:v>
                </c:pt>
                <c:pt idx="55">
                  <c:v>2.0661965423111917</c:v>
                </c:pt>
                <c:pt idx="56">
                  <c:v>1.8912647861692444</c:v>
                </c:pt>
                <c:pt idx="57">
                  <c:v>2.1685623293903546</c:v>
                </c:pt>
                <c:pt idx="58">
                  <c:v>2.2295268425841672</c:v>
                </c:pt>
                <c:pt idx="59">
                  <c:v>2.2550045495905366</c:v>
                </c:pt>
                <c:pt idx="60">
                  <c:v>2.3466787989080982</c:v>
                </c:pt>
                <c:pt idx="61">
                  <c:v>2.288671519563239</c:v>
                </c:pt>
                <c:pt idx="62">
                  <c:v>2.4708826205641494</c:v>
                </c:pt>
                <c:pt idx="63">
                  <c:v>2.3541856232939029</c:v>
                </c:pt>
                <c:pt idx="64">
                  <c:v>2.3571428571428572</c:v>
                </c:pt>
                <c:pt idx="65">
                  <c:v>2.2097361237488622</c:v>
                </c:pt>
                <c:pt idx="66">
                  <c:v>2.0757506824385805</c:v>
                </c:pt>
                <c:pt idx="67">
                  <c:v>2.2010919017288439</c:v>
                </c:pt>
                <c:pt idx="68">
                  <c:v>2.0473157415832577</c:v>
                </c:pt>
                <c:pt idx="69">
                  <c:v>2.0434485896269332</c:v>
                </c:pt>
                <c:pt idx="70">
                  <c:v>1.9997725204731573</c:v>
                </c:pt>
                <c:pt idx="71">
                  <c:v>1.9792993630573246</c:v>
                </c:pt>
                <c:pt idx="72">
                  <c:v>1.9981801637852594</c:v>
                </c:pt>
                <c:pt idx="73">
                  <c:v>2.0059144676979068</c:v>
                </c:pt>
                <c:pt idx="74">
                  <c:v>1.9799818016378523</c:v>
                </c:pt>
                <c:pt idx="75">
                  <c:v>2.0311646951774338</c:v>
                </c:pt>
                <c:pt idx="76">
                  <c:v>1.8933121019108277</c:v>
                </c:pt>
                <c:pt idx="77">
                  <c:v>1.7943585077343038</c:v>
                </c:pt>
                <c:pt idx="78">
                  <c:v>1.8746587807097359</c:v>
                </c:pt>
                <c:pt idx="79">
                  <c:v>1.9037761601455867</c:v>
                </c:pt>
                <c:pt idx="80">
                  <c:v>1.8091446769790718</c:v>
                </c:pt>
                <c:pt idx="81">
                  <c:v>1.6057779799818017</c:v>
                </c:pt>
                <c:pt idx="82">
                  <c:v>1.6287534121929024</c:v>
                </c:pt>
                <c:pt idx="83">
                  <c:v>1.634440400363967</c:v>
                </c:pt>
                <c:pt idx="84">
                  <c:v>1.7070063694267514</c:v>
                </c:pt>
                <c:pt idx="85">
                  <c:v>1.5036396724294812</c:v>
                </c:pt>
                <c:pt idx="86">
                  <c:v>1.525932666060055</c:v>
                </c:pt>
                <c:pt idx="87">
                  <c:v>1.3946769790718834</c:v>
                </c:pt>
                <c:pt idx="88">
                  <c:v>1.4160600545950863</c:v>
                </c:pt>
                <c:pt idx="89">
                  <c:v>1.2736578707916288</c:v>
                </c:pt>
                <c:pt idx="90">
                  <c:v>1.3958143767060962</c:v>
                </c:pt>
                <c:pt idx="91">
                  <c:v>1.2424931756141946</c:v>
                </c:pt>
                <c:pt idx="92">
                  <c:v>1.2058689717925386</c:v>
                </c:pt>
                <c:pt idx="93">
                  <c:v>1.249317561419472</c:v>
                </c:pt>
                <c:pt idx="94">
                  <c:v>1.2611464968152868</c:v>
                </c:pt>
                <c:pt idx="95">
                  <c:v>1.297088262056415</c:v>
                </c:pt>
                <c:pt idx="96">
                  <c:v>1.1025932666060057</c:v>
                </c:pt>
                <c:pt idx="97">
                  <c:v>0.96656050955414019</c:v>
                </c:pt>
                <c:pt idx="98">
                  <c:v>0.88307552320291172</c:v>
                </c:pt>
                <c:pt idx="99">
                  <c:v>1.0136487716105549</c:v>
                </c:pt>
                <c:pt idx="100">
                  <c:v>1.0452684258416742</c:v>
                </c:pt>
                <c:pt idx="101">
                  <c:v>0.74408553230209284</c:v>
                </c:pt>
                <c:pt idx="102">
                  <c:v>0.80414012738853502</c:v>
                </c:pt>
                <c:pt idx="103">
                  <c:v>0.77797998180163774</c:v>
                </c:pt>
                <c:pt idx="104">
                  <c:v>0.5263876251137396</c:v>
                </c:pt>
                <c:pt idx="105">
                  <c:v>0.4724749772520474</c:v>
                </c:pt>
                <c:pt idx="106">
                  <c:v>1.098498635122839</c:v>
                </c:pt>
                <c:pt idx="107">
                  <c:v>1.3471337579617835</c:v>
                </c:pt>
                <c:pt idx="108">
                  <c:v>1.4702001819836212</c:v>
                </c:pt>
                <c:pt idx="109">
                  <c:v>1.4306187443130116</c:v>
                </c:pt>
                <c:pt idx="110">
                  <c:v>1.3782984531392173</c:v>
                </c:pt>
                <c:pt idx="111">
                  <c:v>1.2852593266606003</c:v>
                </c:pt>
                <c:pt idx="112">
                  <c:v>1.3507734303912649</c:v>
                </c:pt>
                <c:pt idx="113">
                  <c:v>1.2663785259326659</c:v>
                </c:pt>
                <c:pt idx="114">
                  <c:v>1.2914012738853504</c:v>
                </c:pt>
                <c:pt idx="115">
                  <c:v>1.349636032757052</c:v>
                </c:pt>
                <c:pt idx="116">
                  <c:v>1.2802547770700636</c:v>
                </c:pt>
                <c:pt idx="117">
                  <c:v>1.2490900818926298</c:v>
                </c:pt>
                <c:pt idx="118">
                  <c:v>1.2315741583257505</c:v>
                </c:pt>
                <c:pt idx="119">
                  <c:v>1.2031392174704274</c:v>
                </c:pt>
                <c:pt idx="120">
                  <c:v>0.92424931756141948</c:v>
                </c:pt>
                <c:pt idx="121">
                  <c:v>1.0143312101910826</c:v>
                </c:pt>
                <c:pt idx="122">
                  <c:v>1.3118744313011828</c:v>
                </c:pt>
                <c:pt idx="123">
                  <c:v>1.2522747952684259</c:v>
                </c:pt>
                <c:pt idx="124">
                  <c:v>1.2741128298453139</c:v>
                </c:pt>
                <c:pt idx="125">
                  <c:v>1.1974522292993628</c:v>
                </c:pt>
                <c:pt idx="126">
                  <c:v>1.0828025477707006</c:v>
                </c:pt>
                <c:pt idx="127">
                  <c:v>1.1571883530482256</c:v>
                </c:pt>
                <c:pt idx="128">
                  <c:v>1.3810282074613285</c:v>
                </c:pt>
                <c:pt idx="129">
                  <c:v>1.3928571428571428</c:v>
                </c:pt>
                <c:pt idx="130">
                  <c:v>1.4058234758871702</c:v>
                </c:pt>
                <c:pt idx="131">
                  <c:v>1.2324840764331211</c:v>
                </c:pt>
                <c:pt idx="132">
                  <c:v>1.2697907188353048</c:v>
                </c:pt>
                <c:pt idx="133">
                  <c:v>1.359872611464968</c:v>
                </c:pt>
                <c:pt idx="134">
                  <c:v>1.1844858962693356</c:v>
                </c:pt>
                <c:pt idx="135">
                  <c:v>1.212693357597816</c:v>
                </c:pt>
                <c:pt idx="136">
                  <c:v>1.1555959963603277</c:v>
                </c:pt>
                <c:pt idx="137">
                  <c:v>1.0357142857142856</c:v>
                </c:pt>
                <c:pt idx="138">
                  <c:v>0.97202001819836203</c:v>
                </c:pt>
                <c:pt idx="139">
                  <c:v>1.2959508644222022</c:v>
                </c:pt>
                <c:pt idx="140">
                  <c:v>1.3309827115559598</c:v>
                </c:pt>
                <c:pt idx="141">
                  <c:v>1.3107370336669699</c:v>
                </c:pt>
                <c:pt idx="142">
                  <c:v>1.281164695177434</c:v>
                </c:pt>
                <c:pt idx="143">
                  <c:v>1.5045495905368513</c:v>
                </c:pt>
                <c:pt idx="144">
                  <c:v>1.643767060964513</c:v>
                </c:pt>
                <c:pt idx="145">
                  <c:v>1.6164695177434032</c:v>
                </c:pt>
                <c:pt idx="146">
                  <c:v>1.6424021838034575</c:v>
                </c:pt>
                <c:pt idx="147">
                  <c:v>1.6503639672429484</c:v>
                </c:pt>
                <c:pt idx="148">
                  <c:v>1.6303457688808005</c:v>
                </c:pt>
                <c:pt idx="149">
                  <c:v>1.5197907188353048</c:v>
                </c:pt>
                <c:pt idx="150">
                  <c:v>1.5263876251137396</c:v>
                </c:pt>
                <c:pt idx="151">
                  <c:v>1.6606005459508644</c:v>
                </c:pt>
                <c:pt idx="152">
                  <c:v>1.6203366696997268</c:v>
                </c:pt>
                <c:pt idx="153">
                  <c:v>1.5948589626933571</c:v>
                </c:pt>
                <c:pt idx="154">
                  <c:v>1.4661055505004548</c:v>
                </c:pt>
                <c:pt idx="155">
                  <c:v>1.5409463148316653</c:v>
                </c:pt>
                <c:pt idx="156">
                  <c:v>1.2729754322111011</c:v>
                </c:pt>
                <c:pt idx="157">
                  <c:v>1.200181983621474</c:v>
                </c:pt>
                <c:pt idx="158">
                  <c:v>1.4692902638762513</c:v>
                </c:pt>
                <c:pt idx="159">
                  <c:v>1.3646496815286624</c:v>
                </c:pt>
                <c:pt idx="160">
                  <c:v>1.2795723384895357</c:v>
                </c:pt>
                <c:pt idx="161">
                  <c:v>1.5332120109190175</c:v>
                </c:pt>
                <c:pt idx="162">
                  <c:v>1.532757051865332</c:v>
                </c:pt>
                <c:pt idx="163">
                  <c:v>1.4358507734303911</c:v>
                </c:pt>
                <c:pt idx="164">
                  <c:v>1.4235668789808917</c:v>
                </c:pt>
                <c:pt idx="165">
                  <c:v>1.4224294813466787</c:v>
                </c:pt>
                <c:pt idx="166">
                  <c:v>1.3814831665150136</c:v>
                </c:pt>
                <c:pt idx="167">
                  <c:v>1.4142402183803455</c:v>
                </c:pt>
                <c:pt idx="168">
                  <c:v>1.4021838034576886</c:v>
                </c:pt>
                <c:pt idx="169">
                  <c:v>1.4549590536851684</c:v>
                </c:pt>
                <c:pt idx="170">
                  <c:v>1.3701091901728844</c:v>
                </c:pt>
                <c:pt idx="171">
                  <c:v>1.2017743403093724</c:v>
                </c:pt>
                <c:pt idx="172">
                  <c:v>1.2292993630573248</c:v>
                </c:pt>
                <c:pt idx="173">
                  <c:v>1.1999545040946313</c:v>
                </c:pt>
                <c:pt idx="174">
                  <c:v>1.151501364877161</c:v>
                </c:pt>
                <c:pt idx="175">
                  <c:v>1.2447679708826207</c:v>
                </c:pt>
                <c:pt idx="176">
                  <c:v>1.159690627843494</c:v>
                </c:pt>
                <c:pt idx="177">
                  <c:v>1.0591446769790718</c:v>
                </c:pt>
                <c:pt idx="178">
                  <c:v>1.0027297543221112</c:v>
                </c:pt>
                <c:pt idx="179">
                  <c:v>0.92060964513193821</c:v>
                </c:pt>
                <c:pt idx="180">
                  <c:v>0.96542311191992725</c:v>
                </c:pt>
                <c:pt idx="181">
                  <c:v>1.0109190172884441</c:v>
                </c:pt>
                <c:pt idx="182">
                  <c:v>1.0978161965423112</c:v>
                </c:pt>
                <c:pt idx="183">
                  <c:v>1.0352593266606005</c:v>
                </c:pt>
                <c:pt idx="184">
                  <c:v>1.061874431301183</c:v>
                </c:pt>
                <c:pt idx="185">
                  <c:v>1.019790718835305</c:v>
                </c:pt>
                <c:pt idx="186">
                  <c:v>1.0077343039126478</c:v>
                </c:pt>
                <c:pt idx="187">
                  <c:v>0.94290263876251124</c:v>
                </c:pt>
                <c:pt idx="188">
                  <c:v>0.90172884440400347</c:v>
                </c:pt>
                <c:pt idx="189">
                  <c:v>0.90900818926296634</c:v>
                </c:pt>
                <c:pt idx="190">
                  <c:v>0.89854413102820729</c:v>
                </c:pt>
                <c:pt idx="191">
                  <c:v>0.83393994540491367</c:v>
                </c:pt>
                <c:pt idx="192">
                  <c:v>0.78343949044585992</c:v>
                </c:pt>
                <c:pt idx="193">
                  <c:v>0.67697907188353046</c:v>
                </c:pt>
                <c:pt idx="194">
                  <c:v>0.72770700636942676</c:v>
                </c:pt>
                <c:pt idx="195">
                  <c:v>0.77934485896269334</c:v>
                </c:pt>
                <c:pt idx="196">
                  <c:v>0.70086442220200174</c:v>
                </c:pt>
                <c:pt idx="197">
                  <c:v>0.68016378525932664</c:v>
                </c:pt>
                <c:pt idx="198">
                  <c:v>0.66264786169244771</c:v>
                </c:pt>
                <c:pt idx="199">
                  <c:v>0.68357597816196547</c:v>
                </c:pt>
                <c:pt idx="200">
                  <c:v>0.67948134667879889</c:v>
                </c:pt>
                <c:pt idx="201">
                  <c:v>0.60714285714285721</c:v>
                </c:pt>
                <c:pt idx="202">
                  <c:v>0.61055505004549582</c:v>
                </c:pt>
                <c:pt idx="203">
                  <c:v>0.60373066424021837</c:v>
                </c:pt>
                <c:pt idx="204">
                  <c:v>0.6075978161965423</c:v>
                </c:pt>
                <c:pt idx="205">
                  <c:v>0.59736123748862602</c:v>
                </c:pt>
                <c:pt idx="206">
                  <c:v>0.61123748862602356</c:v>
                </c:pt>
                <c:pt idx="207">
                  <c:v>0.64422202001819839</c:v>
                </c:pt>
                <c:pt idx="208">
                  <c:v>0.52365787079162884</c:v>
                </c:pt>
                <c:pt idx="209">
                  <c:v>0.47770700636942659</c:v>
                </c:pt>
                <c:pt idx="210">
                  <c:v>0.47611464968152867</c:v>
                </c:pt>
                <c:pt idx="211">
                  <c:v>0.4342584167424931</c:v>
                </c:pt>
                <c:pt idx="212">
                  <c:v>0.43562329390354865</c:v>
                </c:pt>
                <c:pt idx="213">
                  <c:v>0.44836214740673341</c:v>
                </c:pt>
                <c:pt idx="214">
                  <c:v>0.40923566878980894</c:v>
                </c:pt>
                <c:pt idx="215">
                  <c:v>0.53161965423111912</c:v>
                </c:pt>
                <c:pt idx="216">
                  <c:v>0.48248407643312102</c:v>
                </c:pt>
                <c:pt idx="217">
                  <c:v>0.59326660600545966</c:v>
                </c:pt>
                <c:pt idx="218">
                  <c:v>0.62192902638762504</c:v>
                </c:pt>
                <c:pt idx="219">
                  <c:v>0.62579617834394896</c:v>
                </c:pt>
                <c:pt idx="220">
                  <c:v>0.57893539581437659</c:v>
                </c:pt>
                <c:pt idx="221">
                  <c:v>0.50659690627843501</c:v>
                </c:pt>
                <c:pt idx="222">
                  <c:v>0.40946314831665148</c:v>
                </c:pt>
                <c:pt idx="223">
                  <c:v>0.44040036396724291</c:v>
                </c:pt>
                <c:pt idx="224">
                  <c:v>0.48680618744313009</c:v>
                </c:pt>
                <c:pt idx="225">
                  <c:v>0.55186533212010913</c:v>
                </c:pt>
                <c:pt idx="226">
                  <c:v>0.55573248407643305</c:v>
                </c:pt>
                <c:pt idx="227">
                  <c:v>0.55459508644222022</c:v>
                </c:pt>
                <c:pt idx="228">
                  <c:v>0.67697907188353046</c:v>
                </c:pt>
                <c:pt idx="229">
                  <c:v>0.62101910828025486</c:v>
                </c:pt>
                <c:pt idx="230">
                  <c:v>0.59576888080072798</c:v>
                </c:pt>
                <c:pt idx="231">
                  <c:v>0.54344858962693343</c:v>
                </c:pt>
                <c:pt idx="232">
                  <c:v>0.53093721565059138</c:v>
                </c:pt>
                <c:pt idx="233">
                  <c:v>0.54686078252957226</c:v>
                </c:pt>
                <c:pt idx="234">
                  <c:v>0.57324840764331197</c:v>
                </c:pt>
                <c:pt idx="235">
                  <c:v>0.48999090081892627</c:v>
                </c:pt>
                <c:pt idx="236">
                  <c:v>0.46223839854413101</c:v>
                </c:pt>
                <c:pt idx="237">
                  <c:v>0.44699727024567787</c:v>
                </c:pt>
                <c:pt idx="238">
                  <c:v>0.39467697907188354</c:v>
                </c:pt>
                <c:pt idx="239">
                  <c:v>0.38762511373976338</c:v>
                </c:pt>
                <c:pt idx="240">
                  <c:v>0.40832575068243848</c:v>
                </c:pt>
                <c:pt idx="241">
                  <c:v>0.45996360327570529</c:v>
                </c:pt>
                <c:pt idx="242">
                  <c:v>0.51114649681528679</c:v>
                </c:pt>
                <c:pt idx="243">
                  <c:v>0.48157415832575057</c:v>
                </c:pt>
                <c:pt idx="244">
                  <c:v>0.44699727024567787</c:v>
                </c:pt>
                <c:pt idx="245">
                  <c:v>0.45564149226569611</c:v>
                </c:pt>
                <c:pt idx="246">
                  <c:v>0.37056414922656961</c:v>
                </c:pt>
                <c:pt idx="247">
                  <c:v>0.18926296633303002</c:v>
                </c:pt>
                <c:pt idx="248">
                  <c:v>0.37898089171974514</c:v>
                </c:pt>
                <c:pt idx="249">
                  <c:v>0.37283894449499544</c:v>
                </c:pt>
                <c:pt idx="250">
                  <c:v>0.42265696087352134</c:v>
                </c:pt>
                <c:pt idx="251">
                  <c:v>0.35054595086442214</c:v>
                </c:pt>
                <c:pt idx="252">
                  <c:v>0.32688808007279341</c:v>
                </c:pt>
                <c:pt idx="253">
                  <c:v>0.42470427661510468</c:v>
                </c:pt>
                <c:pt idx="254">
                  <c:v>0.50250227479526832</c:v>
                </c:pt>
                <c:pt idx="255">
                  <c:v>0.47065514103730677</c:v>
                </c:pt>
                <c:pt idx="256">
                  <c:v>0.46223839854413101</c:v>
                </c:pt>
                <c:pt idx="257">
                  <c:v>0.3917197452229299</c:v>
                </c:pt>
                <c:pt idx="258">
                  <c:v>0.35395814376706103</c:v>
                </c:pt>
                <c:pt idx="259">
                  <c:v>0.40650591446769785</c:v>
                </c:pt>
                <c:pt idx="260">
                  <c:v>0.41014558689717928</c:v>
                </c:pt>
                <c:pt idx="261">
                  <c:v>0.24476797088262051</c:v>
                </c:pt>
                <c:pt idx="262">
                  <c:v>0.24977252047315734</c:v>
                </c:pt>
                <c:pt idx="263">
                  <c:v>0.21451319381255685</c:v>
                </c:pt>
                <c:pt idx="264">
                  <c:v>0.20791628753412195</c:v>
                </c:pt>
                <c:pt idx="265">
                  <c:v>0.24021838034576892</c:v>
                </c:pt>
                <c:pt idx="266">
                  <c:v>0.29162875341219291</c:v>
                </c:pt>
                <c:pt idx="267">
                  <c:v>0.31642402183803447</c:v>
                </c:pt>
                <c:pt idx="268">
                  <c:v>0.320518653321201</c:v>
                </c:pt>
                <c:pt idx="269">
                  <c:v>0.33871701546860783</c:v>
                </c:pt>
                <c:pt idx="270">
                  <c:v>0.3368971792538672</c:v>
                </c:pt>
                <c:pt idx="271">
                  <c:v>0.2925386715195632</c:v>
                </c:pt>
                <c:pt idx="272">
                  <c:v>0.3343949044585986</c:v>
                </c:pt>
                <c:pt idx="273">
                  <c:v>0.26000909918107368</c:v>
                </c:pt>
                <c:pt idx="274">
                  <c:v>0.19426751592356686</c:v>
                </c:pt>
                <c:pt idx="275">
                  <c:v>0.1389899909008189</c:v>
                </c:pt>
                <c:pt idx="276">
                  <c:v>0.12010919017288446</c:v>
                </c:pt>
                <c:pt idx="277">
                  <c:v>0.15236578707916287</c:v>
                </c:pt>
                <c:pt idx="278">
                  <c:v>0.16924476797088256</c:v>
                </c:pt>
                <c:pt idx="279">
                  <c:v>8.5759781619654141E-2</c:v>
                </c:pt>
                <c:pt idx="280">
                  <c:v>3.8216560509554132E-2</c:v>
                </c:pt>
                <c:pt idx="281">
                  <c:v>4.8680618744313023E-2</c:v>
                </c:pt>
                <c:pt idx="282">
                  <c:v>0.11487716105550494</c:v>
                </c:pt>
                <c:pt idx="283">
                  <c:v>0.11715195632393081</c:v>
                </c:pt>
                <c:pt idx="284">
                  <c:v>9.8043676069153832E-2</c:v>
                </c:pt>
                <c:pt idx="285">
                  <c:v>8.3030027297543191E-2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7-419A-8540-8C02BDBCBC50}"/>
            </c:ext>
          </c:extLst>
        </c:ser>
        <c:ser>
          <c:idx val="1"/>
          <c:order val="1"/>
          <c:tx>
            <c:strRef>
              <c:f>'[Peakstone F&amp;B Peer Analysis_12.31.2023-Q4 2023.xlsx]Stock Graph'!$E$27</c:f>
              <c:strCache>
                <c:ptCount val="1"/>
                <c:pt idx="0">
                  <c:v>Peakstone Beverage Products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F&amp;B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2023.xlsx]Stock Graph'!$E$29:$E$315</c:f>
              <c:numCache>
                <c:formatCode>0.0%</c:formatCode>
                <c:ptCount val="287"/>
                <c:pt idx="0">
                  <c:v>1.0932203389830508</c:v>
                </c:pt>
                <c:pt idx="1">
                  <c:v>1.1144067796610171</c:v>
                </c:pt>
                <c:pt idx="2">
                  <c:v>1.10204802259887</c:v>
                </c:pt>
                <c:pt idx="3">
                  <c:v>1.0434322033898304</c:v>
                </c:pt>
                <c:pt idx="4">
                  <c:v>1.0056497175141241</c:v>
                </c:pt>
                <c:pt idx="5">
                  <c:v>1.0190677966101696</c:v>
                </c:pt>
                <c:pt idx="6">
                  <c:v>1.0317796610169492</c:v>
                </c:pt>
                <c:pt idx="7">
                  <c:v>1.0384887005649717</c:v>
                </c:pt>
                <c:pt idx="8">
                  <c:v>0.94491525423728806</c:v>
                </c:pt>
                <c:pt idx="9">
                  <c:v>1.0681497175141244</c:v>
                </c:pt>
                <c:pt idx="10">
                  <c:v>1.0028248587570621</c:v>
                </c:pt>
                <c:pt idx="11">
                  <c:v>0.94350282485875703</c:v>
                </c:pt>
                <c:pt idx="12">
                  <c:v>0.86758474576271183</c:v>
                </c:pt>
                <c:pt idx="13">
                  <c:v>0.97669491525423713</c:v>
                </c:pt>
                <c:pt idx="14">
                  <c:v>1.0459039548022597</c:v>
                </c:pt>
                <c:pt idx="15">
                  <c:v>1.0942796610169492</c:v>
                </c:pt>
                <c:pt idx="16">
                  <c:v>1.1521892655367232</c:v>
                </c:pt>
                <c:pt idx="17">
                  <c:v>1.1437146892655368</c:v>
                </c:pt>
                <c:pt idx="18">
                  <c:v>1.2048022598870056</c:v>
                </c:pt>
                <c:pt idx="19">
                  <c:v>1.1101694915254237</c:v>
                </c:pt>
                <c:pt idx="20">
                  <c:v>1.1610169491525424</c:v>
                </c:pt>
                <c:pt idx="21">
                  <c:v>1.1352401129943501</c:v>
                </c:pt>
                <c:pt idx="22">
                  <c:v>1.1278248587570621</c:v>
                </c:pt>
                <c:pt idx="23">
                  <c:v>1.263771186440678</c:v>
                </c:pt>
                <c:pt idx="24">
                  <c:v>1.1002824858757061</c:v>
                </c:pt>
                <c:pt idx="25">
                  <c:v>0.97951977401129953</c:v>
                </c:pt>
                <c:pt idx="26">
                  <c:v>0.90713276836158185</c:v>
                </c:pt>
                <c:pt idx="27">
                  <c:v>0.81832627118644052</c:v>
                </c:pt>
                <c:pt idx="28">
                  <c:v>0.88771186440677963</c:v>
                </c:pt>
                <c:pt idx="29">
                  <c:v>0.83933615819209051</c:v>
                </c:pt>
                <c:pt idx="30">
                  <c:v>0.89336158192090387</c:v>
                </c:pt>
                <c:pt idx="31">
                  <c:v>0.7655367231638418</c:v>
                </c:pt>
                <c:pt idx="32">
                  <c:v>0.80843926553672329</c:v>
                </c:pt>
                <c:pt idx="33">
                  <c:v>0.83368644067796605</c:v>
                </c:pt>
                <c:pt idx="34">
                  <c:v>0.85240112994350281</c:v>
                </c:pt>
                <c:pt idx="35">
                  <c:v>0.96257062146892647</c:v>
                </c:pt>
                <c:pt idx="36">
                  <c:v>0.83262711864406769</c:v>
                </c:pt>
                <c:pt idx="37">
                  <c:v>0.80437853107344637</c:v>
                </c:pt>
                <c:pt idx="38">
                  <c:v>0.72316384180790949</c:v>
                </c:pt>
                <c:pt idx="39">
                  <c:v>0.69456214689265539</c:v>
                </c:pt>
                <c:pt idx="40">
                  <c:v>0.7810734463276835</c:v>
                </c:pt>
                <c:pt idx="41">
                  <c:v>0.8817090395480226</c:v>
                </c:pt>
                <c:pt idx="42">
                  <c:v>0.98057909604519788</c:v>
                </c:pt>
                <c:pt idx="43">
                  <c:v>0.90925141242937857</c:v>
                </c:pt>
                <c:pt idx="44">
                  <c:v>1.0448446327683614</c:v>
                </c:pt>
                <c:pt idx="45">
                  <c:v>0.9597457627118644</c:v>
                </c:pt>
                <c:pt idx="46">
                  <c:v>0.96927966101694929</c:v>
                </c:pt>
                <c:pt idx="47">
                  <c:v>0.84816384180790971</c:v>
                </c:pt>
                <c:pt idx="48">
                  <c:v>0.94738700564971745</c:v>
                </c:pt>
                <c:pt idx="49">
                  <c:v>0.97492937853107342</c:v>
                </c:pt>
                <c:pt idx="50">
                  <c:v>0.91172316384180796</c:v>
                </c:pt>
                <c:pt idx="51">
                  <c:v>0.96362994350282483</c:v>
                </c:pt>
                <c:pt idx="52">
                  <c:v>0.85098870056497178</c:v>
                </c:pt>
                <c:pt idx="53">
                  <c:v>0.87005649717514122</c:v>
                </c:pt>
                <c:pt idx="54">
                  <c:v>0.79625706214689251</c:v>
                </c:pt>
                <c:pt idx="55">
                  <c:v>0.73022598870056499</c:v>
                </c:pt>
                <c:pt idx="56">
                  <c:v>0.68467514124293782</c:v>
                </c:pt>
                <c:pt idx="57">
                  <c:v>0.71680790960451968</c:v>
                </c:pt>
                <c:pt idx="58">
                  <c:v>0.78813559322033899</c:v>
                </c:pt>
                <c:pt idx="59">
                  <c:v>0.65677966101694918</c:v>
                </c:pt>
                <c:pt idx="60">
                  <c:v>0.70409604519774005</c:v>
                </c:pt>
                <c:pt idx="61">
                  <c:v>0.89724576271186429</c:v>
                </c:pt>
                <c:pt idx="62">
                  <c:v>0.99894067796610164</c:v>
                </c:pt>
                <c:pt idx="63">
                  <c:v>0.99046610169491511</c:v>
                </c:pt>
                <c:pt idx="64">
                  <c:v>0.9237288135593219</c:v>
                </c:pt>
                <c:pt idx="65">
                  <c:v>0.87076271186440668</c:v>
                </c:pt>
                <c:pt idx="66">
                  <c:v>0.84392655367231628</c:v>
                </c:pt>
                <c:pt idx="67">
                  <c:v>0.72281073446327682</c:v>
                </c:pt>
                <c:pt idx="68">
                  <c:v>0.70798022598870047</c:v>
                </c:pt>
                <c:pt idx="69">
                  <c:v>0.73375706214689274</c:v>
                </c:pt>
                <c:pt idx="70">
                  <c:v>0.75494350282485889</c:v>
                </c:pt>
                <c:pt idx="71">
                  <c:v>0.87782485875706207</c:v>
                </c:pt>
                <c:pt idx="72">
                  <c:v>0.91807909604519777</c:v>
                </c:pt>
                <c:pt idx="73">
                  <c:v>0.98305084745762694</c:v>
                </c:pt>
                <c:pt idx="74">
                  <c:v>0.95233050847457623</c:v>
                </c:pt>
                <c:pt idx="75">
                  <c:v>0.93255649717514111</c:v>
                </c:pt>
                <c:pt idx="76">
                  <c:v>0.9060734463276835</c:v>
                </c:pt>
                <c:pt idx="77">
                  <c:v>0.88806497175141241</c:v>
                </c:pt>
                <c:pt idx="78">
                  <c:v>0.83262711864406769</c:v>
                </c:pt>
                <c:pt idx="79">
                  <c:v>0.79343220338983045</c:v>
                </c:pt>
                <c:pt idx="80">
                  <c:v>0.79343220338983045</c:v>
                </c:pt>
                <c:pt idx="81">
                  <c:v>0.76942090395480223</c:v>
                </c:pt>
                <c:pt idx="82">
                  <c:v>0.75317796610169485</c:v>
                </c:pt>
                <c:pt idx="83">
                  <c:v>0.73799435028248583</c:v>
                </c:pt>
                <c:pt idx="84">
                  <c:v>0.7478813559322034</c:v>
                </c:pt>
                <c:pt idx="85">
                  <c:v>0.60557909604519766</c:v>
                </c:pt>
                <c:pt idx="86">
                  <c:v>0.67019774011299427</c:v>
                </c:pt>
                <c:pt idx="87">
                  <c:v>0.67549435028248594</c:v>
                </c:pt>
                <c:pt idx="88">
                  <c:v>0.60875706214689274</c:v>
                </c:pt>
                <c:pt idx="89">
                  <c:v>0.38223870056497183</c:v>
                </c:pt>
                <c:pt idx="90">
                  <c:v>0.46292372881355931</c:v>
                </c:pt>
                <c:pt idx="91">
                  <c:v>0.40448446327683607</c:v>
                </c:pt>
                <c:pt idx="92">
                  <c:v>0.39459745762711856</c:v>
                </c:pt>
                <c:pt idx="93">
                  <c:v>0.45250706214689257</c:v>
                </c:pt>
                <c:pt idx="94">
                  <c:v>0.46062853107344637</c:v>
                </c:pt>
                <c:pt idx="95">
                  <c:v>0.46874999999999994</c:v>
                </c:pt>
                <c:pt idx="96">
                  <c:v>0.32203389830508466</c:v>
                </c:pt>
                <c:pt idx="97">
                  <c:v>0.26500706214689274</c:v>
                </c:pt>
                <c:pt idx="98">
                  <c:v>0.21574858757062146</c:v>
                </c:pt>
                <c:pt idx="99">
                  <c:v>0.3435734463276835</c:v>
                </c:pt>
                <c:pt idx="100">
                  <c:v>0.3403954802259887</c:v>
                </c:pt>
                <c:pt idx="101">
                  <c:v>0.28354519774011305</c:v>
                </c:pt>
                <c:pt idx="102">
                  <c:v>0.37429378531073448</c:v>
                </c:pt>
                <c:pt idx="103">
                  <c:v>0.56709039548022611</c:v>
                </c:pt>
                <c:pt idx="104">
                  <c:v>0.44809322033898297</c:v>
                </c:pt>
                <c:pt idx="105">
                  <c:v>0.30437853107344626</c:v>
                </c:pt>
                <c:pt idx="106">
                  <c:v>0.6963276836158192</c:v>
                </c:pt>
                <c:pt idx="107">
                  <c:v>0.95233050847457623</c:v>
                </c:pt>
                <c:pt idx="108">
                  <c:v>1.0402542372881356</c:v>
                </c:pt>
                <c:pt idx="109">
                  <c:v>0.98163841807909591</c:v>
                </c:pt>
                <c:pt idx="110">
                  <c:v>0.94456214689265539</c:v>
                </c:pt>
                <c:pt idx="111">
                  <c:v>0.90077683615819204</c:v>
                </c:pt>
                <c:pt idx="112">
                  <c:v>0.79413841807909613</c:v>
                </c:pt>
                <c:pt idx="113">
                  <c:v>0.78248587570621453</c:v>
                </c:pt>
                <c:pt idx="114">
                  <c:v>0.85451977401129953</c:v>
                </c:pt>
                <c:pt idx="115">
                  <c:v>0.86087570621468934</c:v>
                </c:pt>
                <c:pt idx="116">
                  <c:v>0.93432203389830515</c:v>
                </c:pt>
                <c:pt idx="117">
                  <c:v>0.92584745762711862</c:v>
                </c:pt>
                <c:pt idx="118">
                  <c:v>0.90360169491525411</c:v>
                </c:pt>
                <c:pt idx="119">
                  <c:v>0.88629943502824859</c:v>
                </c:pt>
                <c:pt idx="120">
                  <c:v>0.76800847457627119</c:v>
                </c:pt>
                <c:pt idx="121">
                  <c:v>0.8591101694915253</c:v>
                </c:pt>
                <c:pt idx="122">
                  <c:v>0.91278248587570621</c:v>
                </c:pt>
                <c:pt idx="123">
                  <c:v>0.84039548022598864</c:v>
                </c:pt>
                <c:pt idx="124">
                  <c:v>0.79802259887005655</c:v>
                </c:pt>
                <c:pt idx="125">
                  <c:v>0.81179378531073454</c:v>
                </c:pt>
                <c:pt idx="126">
                  <c:v>0.73481638418079098</c:v>
                </c:pt>
                <c:pt idx="127">
                  <c:v>0.73728813559322037</c:v>
                </c:pt>
                <c:pt idx="128">
                  <c:v>0.72033898305084743</c:v>
                </c:pt>
                <c:pt idx="129">
                  <c:v>0.67655367231638408</c:v>
                </c:pt>
                <c:pt idx="130">
                  <c:v>0.64088983050847448</c:v>
                </c:pt>
                <c:pt idx="131">
                  <c:v>0.62182203389830504</c:v>
                </c:pt>
                <c:pt idx="132">
                  <c:v>0.58333333333333348</c:v>
                </c:pt>
                <c:pt idx="133">
                  <c:v>0.59887005649717517</c:v>
                </c:pt>
                <c:pt idx="134">
                  <c:v>0.69915254237288127</c:v>
                </c:pt>
                <c:pt idx="135">
                  <c:v>0.60663841807909602</c:v>
                </c:pt>
                <c:pt idx="136">
                  <c:v>0.65466101694915246</c:v>
                </c:pt>
                <c:pt idx="137">
                  <c:v>0.66666666666666674</c:v>
                </c:pt>
                <c:pt idx="138">
                  <c:v>0.66172316384180796</c:v>
                </c:pt>
                <c:pt idx="139">
                  <c:v>0.68502824858757061</c:v>
                </c:pt>
                <c:pt idx="140">
                  <c:v>0.71504237288135597</c:v>
                </c:pt>
                <c:pt idx="141">
                  <c:v>0.67725988700564965</c:v>
                </c:pt>
                <c:pt idx="142">
                  <c:v>0.69809322033898313</c:v>
                </c:pt>
                <c:pt idx="143">
                  <c:v>0.75459039548022588</c:v>
                </c:pt>
                <c:pt idx="144">
                  <c:v>0.77542372881355937</c:v>
                </c:pt>
                <c:pt idx="145">
                  <c:v>0.90748587570621475</c:v>
                </c:pt>
                <c:pt idx="146">
                  <c:v>0.88559322033898302</c:v>
                </c:pt>
                <c:pt idx="147">
                  <c:v>0.88029661016949146</c:v>
                </c:pt>
                <c:pt idx="148">
                  <c:v>0.83951271186440668</c:v>
                </c:pt>
                <c:pt idx="149">
                  <c:v>0.8015536723163843</c:v>
                </c:pt>
                <c:pt idx="150">
                  <c:v>0.73057909604519766</c:v>
                </c:pt>
                <c:pt idx="151">
                  <c:v>0.88524011299435024</c:v>
                </c:pt>
                <c:pt idx="152">
                  <c:v>0.65360169491525411</c:v>
                </c:pt>
                <c:pt idx="153">
                  <c:v>0.57485875706214695</c:v>
                </c:pt>
                <c:pt idx="154">
                  <c:v>0.53125</c:v>
                </c:pt>
                <c:pt idx="155">
                  <c:v>0.54449152542372892</c:v>
                </c:pt>
                <c:pt idx="156">
                  <c:v>0.57150423728813571</c:v>
                </c:pt>
                <c:pt idx="157">
                  <c:v>0.54749293785310738</c:v>
                </c:pt>
                <c:pt idx="158">
                  <c:v>0.59957627118644052</c:v>
                </c:pt>
                <c:pt idx="159">
                  <c:v>0.79166666666666674</c:v>
                </c:pt>
                <c:pt idx="160">
                  <c:v>0.68290960451977389</c:v>
                </c:pt>
                <c:pt idx="161">
                  <c:v>0.95038841807909602</c:v>
                </c:pt>
                <c:pt idx="162">
                  <c:v>0.7883121468926555</c:v>
                </c:pt>
                <c:pt idx="163">
                  <c:v>0.72033898305084743</c:v>
                </c:pt>
                <c:pt idx="164">
                  <c:v>0.82221045197740095</c:v>
                </c:pt>
                <c:pt idx="165">
                  <c:v>0.71468926553672318</c:v>
                </c:pt>
                <c:pt idx="166">
                  <c:v>0.65395480225988711</c:v>
                </c:pt>
                <c:pt idx="167">
                  <c:v>0.62323446327683607</c:v>
                </c:pt>
                <c:pt idx="168">
                  <c:v>0.63771186440677974</c:v>
                </c:pt>
                <c:pt idx="169">
                  <c:v>0.60628531073446335</c:v>
                </c:pt>
                <c:pt idx="170">
                  <c:v>0.60628531073446335</c:v>
                </c:pt>
                <c:pt idx="171">
                  <c:v>0.63488700564971745</c:v>
                </c:pt>
                <c:pt idx="172">
                  <c:v>0.60911016949152541</c:v>
                </c:pt>
                <c:pt idx="173">
                  <c:v>0.60981638418079109</c:v>
                </c:pt>
                <c:pt idx="174">
                  <c:v>0.6246468926553671</c:v>
                </c:pt>
                <c:pt idx="175">
                  <c:v>0.57768361581920902</c:v>
                </c:pt>
                <c:pt idx="176">
                  <c:v>0.58368644067796616</c:v>
                </c:pt>
                <c:pt idx="177">
                  <c:v>0.57574152542372881</c:v>
                </c:pt>
                <c:pt idx="178">
                  <c:v>0.62040960451977401</c:v>
                </c:pt>
                <c:pt idx="179">
                  <c:v>0.54484463276836159</c:v>
                </c:pt>
                <c:pt idx="180">
                  <c:v>0.46663135593220323</c:v>
                </c:pt>
                <c:pt idx="181">
                  <c:v>0.50935734463276827</c:v>
                </c:pt>
                <c:pt idx="182">
                  <c:v>0.50158898305084743</c:v>
                </c:pt>
                <c:pt idx="183">
                  <c:v>0.41754943502824871</c:v>
                </c:pt>
                <c:pt idx="184">
                  <c:v>0.31073446327683607</c:v>
                </c:pt>
                <c:pt idx="185">
                  <c:v>0.38079096045197736</c:v>
                </c:pt>
                <c:pt idx="186">
                  <c:v>0.3265536723163841</c:v>
                </c:pt>
                <c:pt idx="187">
                  <c:v>0.28785310734463282</c:v>
                </c:pt>
                <c:pt idx="188">
                  <c:v>0.24180790960451973</c:v>
                </c:pt>
                <c:pt idx="189">
                  <c:v>0.29590395480225995</c:v>
                </c:pt>
                <c:pt idx="190">
                  <c:v>0.28135593220338972</c:v>
                </c:pt>
                <c:pt idx="191">
                  <c:v>0.27203389830508479</c:v>
                </c:pt>
                <c:pt idx="192">
                  <c:v>0.29463276836158198</c:v>
                </c:pt>
                <c:pt idx="193">
                  <c:v>0.30028248587570611</c:v>
                </c:pt>
                <c:pt idx="194">
                  <c:v>0.2711864406779661</c:v>
                </c:pt>
                <c:pt idx="195">
                  <c:v>0.31016949152542367</c:v>
                </c:pt>
                <c:pt idx="196">
                  <c:v>0.33841807909604532</c:v>
                </c:pt>
                <c:pt idx="197">
                  <c:v>0.28757062146892648</c:v>
                </c:pt>
                <c:pt idx="198">
                  <c:v>0.42683615819209042</c:v>
                </c:pt>
                <c:pt idx="199">
                  <c:v>0.3837570621468927</c:v>
                </c:pt>
                <c:pt idx="200">
                  <c:v>0.38686440677966111</c:v>
                </c:pt>
                <c:pt idx="201">
                  <c:v>0.39350282485875698</c:v>
                </c:pt>
                <c:pt idx="202">
                  <c:v>0.39661016949152539</c:v>
                </c:pt>
                <c:pt idx="203">
                  <c:v>0.36539548022598867</c:v>
                </c:pt>
                <c:pt idx="204">
                  <c:v>0.3740112994350282</c:v>
                </c:pt>
                <c:pt idx="205">
                  <c:v>0.34901129943502823</c:v>
                </c:pt>
                <c:pt idx="206">
                  <c:v>0.3738700564971752</c:v>
                </c:pt>
                <c:pt idx="207">
                  <c:v>0.31709039548022588</c:v>
                </c:pt>
                <c:pt idx="208">
                  <c:v>0.35932203389830514</c:v>
                </c:pt>
                <c:pt idx="209">
                  <c:v>0.36299435028248589</c:v>
                </c:pt>
                <c:pt idx="210">
                  <c:v>0.38262711864406773</c:v>
                </c:pt>
                <c:pt idx="211">
                  <c:v>0.41398305084745751</c:v>
                </c:pt>
                <c:pt idx="212">
                  <c:v>0.37033898305084745</c:v>
                </c:pt>
                <c:pt idx="213">
                  <c:v>0.38192090395480233</c:v>
                </c:pt>
                <c:pt idx="214">
                  <c:v>0.29943502824858748</c:v>
                </c:pt>
                <c:pt idx="215">
                  <c:v>0.4022598870056498</c:v>
                </c:pt>
                <c:pt idx="216">
                  <c:v>0.41624293785310723</c:v>
                </c:pt>
                <c:pt idx="217">
                  <c:v>0.47895480225988701</c:v>
                </c:pt>
                <c:pt idx="218">
                  <c:v>0.48813559322033889</c:v>
                </c:pt>
                <c:pt idx="219">
                  <c:v>0.4751412429378532</c:v>
                </c:pt>
                <c:pt idx="220">
                  <c:v>0.51094632768361581</c:v>
                </c:pt>
                <c:pt idx="221">
                  <c:v>0.48375706214689274</c:v>
                </c:pt>
                <c:pt idx="222">
                  <c:v>0.39901129943502817</c:v>
                </c:pt>
                <c:pt idx="223">
                  <c:v>0.34639830508474584</c:v>
                </c:pt>
                <c:pt idx="224">
                  <c:v>0.39081920903954792</c:v>
                </c:pt>
                <c:pt idx="225">
                  <c:v>0.4565677966101695</c:v>
                </c:pt>
                <c:pt idx="226">
                  <c:v>0.45056497175141236</c:v>
                </c:pt>
                <c:pt idx="227">
                  <c:v>0.43672316384180798</c:v>
                </c:pt>
                <c:pt idx="228">
                  <c:v>0.39442090395480234</c:v>
                </c:pt>
                <c:pt idx="229">
                  <c:v>0.42528248587570611</c:v>
                </c:pt>
                <c:pt idx="230">
                  <c:v>0.37344632768361585</c:v>
                </c:pt>
                <c:pt idx="231">
                  <c:v>0.33474576271186429</c:v>
                </c:pt>
                <c:pt idx="232">
                  <c:v>0.30621468926553663</c:v>
                </c:pt>
                <c:pt idx="233">
                  <c:v>0.29011299435028254</c:v>
                </c:pt>
                <c:pt idx="234">
                  <c:v>0.32203389830508466</c:v>
                </c:pt>
                <c:pt idx="235">
                  <c:v>0.26299435028248591</c:v>
                </c:pt>
                <c:pt idx="236">
                  <c:v>0.25183615819209032</c:v>
                </c:pt>
                <c:pt idx="237">
                  <c:v>0.29505649717514132</c:v>
                </c:pt>
                <c:pt idx="238">
                  <c:v>0.28135593220338972</c:v>
                </c:pt>
                <c:pt idx="239">
                  <c:v>0.25522598870056501</c:v>
                </c:pt>
                <c:pt idx="240">
                  <c:v>0.2632768361581922</c:v>
                </c:pt>
                <c:pt idx="241">
                  <c:v>0.2464689265536722</c:v>
                </c:pt>
                <c:pt idx="242">
                  <c:v>0.24463276836158182</c:v>
                </c:pt>
                <c:pt idx="243">
                  <c:v>0.28912429378531079</c:v>
                </c:pt>
                <c:pt idx="244">
                  <c:v>0.32966101694915251</c:v>
                </c:pt>
                <c:pt idx="245">
                  <c:v>0.32189265536723161</c:v>
                </c:pt>
                <c:pt idx="246">
                  <c:v>0.25706214689265539</c:v>
                </c:pt>
                <c:pt idx="247">
                  <c:v>0.22514124293785304</c:v>
                </c:pt>
                <c:pt idx="248">
                  <c:v>0.27217514124293779</c:v>
                </c:pt>
                <c:pt idx="249">
                  <c:v>0.2711864406779661</c:v>
                </c:pt>
                <c:pt idx="250">
                  <c:v>0.30875706214689264</c:v>
                </c:pt>
                <c:pt idx="251">
                  <c:v>0.31059322033898301</c:v>
                </c:pt>
                <c:pt idx="252">
                  <c:v>0.23658192090395491</c:v>
                </c:pt>
                <c:pt idx="253">
                  <c:v>0.30903954802259898</c:v>
                </c:pt>
                <c:pt idx="254">
                  <c:v>0.3337570621468926</c:v>
                </c:pt>
                <c:pt idx="255">
                  <c:v>0.36172316384180792</c:v>
                </c:pt>
                <c:pt idx="256">
                  <c:v>0.33460451977401129</c:v>
                </c:pt>
                <c:pt idx="257">
                  <c:v>0.29124293785310723</c:v>
                </c:pt>
                <c:pt idx="258">
                  <c:v>0.27768361581920892</c:v>
                </c:pt>
                <c:pt idx="259">
                  <c:v>0.25282485875706201</c:v>
                </c:pt>
                <c:pt idx="260">
                  <c:v>0.23474576271186451</c:v>
                </c:pt>
                <c:pt idx="261">
                  <c:v>0.25649717514124304</c:v>
                </c:pt>
                <c:pt idx="262">
                  <c:v>0.23064971751412416</c:v>
                </c:pt>
                <c:pt idx="263">
                  <c:v>0.18361581920903966</c:v>
                </c:pt>
                <c:pt idx="264">
                  <c:v>0.14336158192090404</c:v>
                </c:pt>
                <c:pt idx="265">
                  <c:v>8.7570621468926566E-2</c:v>
                </c:pt>
                <c:pt idx="266">
                  <c:v>0.11864406779661014</c:v>
                </c:pt>
                <c:pt idx="267">
                  <c:v>5.8333333333333369E-2</c:v>
                </c:pt>
                <c:pt idx="268">
                  <c:v>6.1299435028248611E-2</c:v>
                </c:pt>
                <c:pt idx="269">
                  <c:v>7.7824858757062174E-2</c:v>
                </c:pt>
                <c:pt idx="270">
                  <c:v>6.4689265536723189E-2</c:v>
                </c:pt>
                <c:pt idx="271">
                  <c:v>4.8163841807909634E-2</c:v>
                </c:pt>
                <c:pt idx="272">
                  <c:v>2.8248587570621493E-2</c:v>
                </c:pt>
                <c:pt idx="273">
                  <c:v>-8.0508474576271721E-3</c:v>
                </c:pt>
                <c:pt idx="274">
                  <c:v>-2.8672316384180833E-2</c:v>
                </c:pt>
                <c:pt idx="275">
                  <c:v>-1.087570621468926E-2</c:v>
                </c:pt>
                <c:pt idx="276">
                  <c:v>-5.3813559322033931E-2</c:v>
                </c:pt>
                <c:pt idx="277">
                  <c:v>-2.8954802259887016E-2</c:v>
                </c:pt>
                <c:pt idx="278">
                  <c:v>2.5706214689265466E-2</c:v>
                </c:pt>
                <c:pt idx="279">
                  <c:v>3.1073446327683579E-2</c:v>
                </c:pt>
                <c:pt idx="280">
                  <c:v>-4.6892655367231618E-2</c:v>
                </c:pt>
                <c:pt idx="281">
                  <c:v>-3.6158192090395509E-2</c:v>
                </c:pt>
                <c:pt idx="282">
                  <c:v>-1.2853107344632795E-2</c:v>
                </c:pt>
                <c:pt idx="283">
                  <c:v>3.2485875706214249E-3</c:v>
                </c:pt>
                <c:pt idx="284">
                  <c:v>-3.1073446327683956E-3</c:v>
                </c:pt>
                <c:pt idx="285">
                  <c:v>-8.47457627118651E-3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7-419A-8540-8C02BDBCBC50}"/>
            </c:ext>
          </c:extLst>
        </c:ser>
        <c:ser>
          <c:idx val="2"/>
          <c:order val="2"/>
          <c:tx>
            <c:strRef>
              <c:f>'[Peakstone F&amp;B Peer Analysis_12.31.2023-Q4 2023.xlsx]Stock Graph'!$F$27</c:f>
              <c:strCache>
                <c:ptCount val="1"/>
                <c:pt idx="0">
                  <c:v>Peakstone Food Retail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F&amp;B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2023.xlsx]Stock Graph'!$F$29:$F$315</c:f>
              <c:numCache>
                <c:formatCode>0.0%</c:formatCode>
                <c:ptCount val="287"/>
                <c:pt idx="0">
                  <c:v>1.5154682274247491</c:v>
                </c:pt>
                <c:pt idx="1">
                  <c:v>1.5367892976588626</c:v>
                </c:pt>
                <c:pt idx="2">
                  <c:v>1.4565217391304346</c:v>
                </c:pt>
                <c:pt idx="3">
                  <c:v>1.2094481605351171</c:v>
                </c:pt>
                <c:pt idx="4">
                  <c:v>1.1513377926421404</c:v>
                </c:pt>
                <c:pt idx="5">
                  <c:v>1.1580267558528425</c:v>
                </c:pt>
                <c:pt idx="6">
                  <c:v>1.0568561872909699</c:v>
                </c:pt>
                <c:pt idx="7">
                  <c:v>1.0413879598662206</c:v>
                </c:pt>
                <c:pt idx="8">
                  <c:v>0.92391304347826086</c:v>
                </c:pt>
                <c:pt idx="9">
                  <c:v>0.84698996655518377</c:v>
                </c:pt>
                <c:pt idx="10">
                  <c:v>0.83486622073578587</c:v>
                </c:pt>
                <c:pt idx="11">
                  <c:v>0.8574414715719062</c:v>
                </c:pt>
                <c:pt idx="12">
                  <c:v>0.84615384615384592</c:v>
                </c:pt>
                <c:pt idx="13">
                  <c:v>0.87081939799331087</c:v>
                </c:pt>
                <c:pt idx="14">
                  <c:v>0.93645484949832758</c:v>
                </c:pt>
                <c:pt idx="15">
                  <c:v>0.92224080267558506</c:v>
                </c:pt>
                <c:pt idx="16">
                  <c:v>0.98871237458193972</c:v>
                </c:pt>
                <c:pt idx="17">
                  <c:v>1.0689799331103678</c:v>
                </c:pt>
                <c:pt idx="18">
                  <c:v>1.0062709030100334</c:v>
                </c:pt>
                <c:pt idx="19">
                  <c:v>0.97198996655518388</c:v>
                </c:pt>
                <c:pt idx="20">
                  <c:v>0.92892976588628751</c:v>
                </c:pt>
                <c:pt idx="21">
                  <c:v>0.93018394648829428</c:v>
                </c:pt>
                <c:pt idx="22">
                  <c:v>0.97784280936454848</c:v>
                </c:pt>
                <c:pt idx="23">
                  <c:v>1.056020066889632</c:v>
                </c:pt>
                <c:pt idx="24">
                  <c:v>1.0330267558528428</c:v>
                </c:pt>
                <c:pt idx="25">
                  <c:v>0.95025083612040118</c:v>
                </c:pt>
                <c:pt idx="26">
                  <c:v>1.0547658862876252</c:v>
                </c:pt>
                <c:pt idx="27">
                  <c:v>0.94258653846153839</c:v>
                </c:pt>
                <c:pt idx="28">
                  <c:v>0.92224080267558506</c:v>
                </c:pt>
                <c:pt idx="29">
                  <c:v>0.8394648829431437</c:v>
                </c:pt>
                <c:pt idx="30">
                  <c:v>0.85702341137123739</c:v>
                </c:pt>
                <c:pt idx="31">
                  <c:v>0.85827759197324416</c:v>
                </c:pt>
                <c:pt idx="32">
                  <c:v>0.91220735785953166</c:v>
                </c:pt>
                <c:pt idx="33">
                  <c:v>0.91847826086956508</c:v>
                </c:pt>
                <c:pt idx="34">
                  <c:v>0.94272575250836099</c:v>
                </c:pt>
                <c:pt idx="35">
                  <c:v>1.0501672240802673</c:v>
                </c:pt>
                <c:pt idx="36">
                  <c:v>0.96906354515050164</c:v>
                </c:pt>
                <c:pt idx="37">
                  <c:v>0.95526755852842804</c:v>
                </c:pt>
                <c:pt idx="38">
                  <c:v>0.80434782608695621</c:v>
                </c:pt>
                <c:pt idx="39">
                  <c:v>0.8074134615384615</c:v>
                </c:pt>
                <c:pt idx="40">
                  <c:v>0.85604807692307683</c:v>
                </c:pt>
                <c:pt idx="41">
                  <c:v>0.85340008361203989</c:v>
                </c:pt>
                <c:pt idx="42">
                  <c:v>0.90942015050167213</c:v>
                </c:pt>
                <c:pt idx="43">
                  <c:v>0.76393520066889631</c:v>
                </c:pt>
                <c:pt idx="44">
                  <c:v>0.84239130434782594</c:v>
                </c:pt>
                <c:pt idx="45">
                  <c:v>0.74749163879598635</c:v>
                </c:pt>
                <c:pt idx="46">
                  <c:v>0.72408026755852839</c:v>
                </c:pt>
                <c:pt idx="47">
                  <c:v>0.69593102006688956</c:v>
                </c:pt>
                <c:pt idx="48">
                  <c:v>0.79041262541806012</c:v>
                </c:pt>
                <c:pt idx="49">
                  <c:v>1.0631270903010033</c:v>
                </c:pt>
                <c:pt idx="50">
                  <c:v>1.1319678093645484</c:v>
                </c:pt>
                <c:pt idx="51">
                  <c:v>1.1889632107023409</c:v>
                </c:pt>
                <c:pt idx="52">
                  <c:v>1.104375836120401</c:v>
                </c:pt>
                <c:pt idx="53">
                  <c:v>1.0267558528428091</c:v>
                </c:pt>
                <c:pt idx="54">
                  <c:v>0.9902454013377926</c:v>
                </c:pt>
                <c:pt idx="55">
                  <c:v>0.90593645484949836</c:v>
                </c:pt>
                <c:pt idx="56">
                  <c:v>0.87165551839464883</c:v>
                </c:pt>
                <c:pt idx="57">
                  <c:v>0.95359531772575223</c:v>
                </c:pt>
                <c:pt idx="58">
                  <c:v>1.0117056856187288</c:v>
                </c:pt>
                <c:pt idx="59">
                  <c:v>0.80643812709030094</c:v>
                </c:pt>
                <c:pt idx="60">
                  <c:v>0.86454849498327757</c:v>
                </c:pt>
                <c:pt idx="61">
                  <c:v>0.80351170568561858</c:v>
                </c:pt>
                <c:pt idx="62">
                  <c:v>0.77382943143812699</c:v>
                </c:pt>
                <c:pt idx="63">
                  <c:v>0.67307692307692313</c:v>
                </c:pt>
                <c:pt idx="64">
                  <c:v>0.61329431438127091</c:v>
                </c:pt>
                <c:pt idx="65">
                  <c:v>0.63628762541806005</c:v>
                </c:pt>
                <c:pt idx="66">
                  <c:v>0.71153846153846134</c:v>
                </c:pt>
                <c:pt idx="67">
                  <c:v>0.95025083612040118</c:v>
                </c:pt>
                <c:pt idx="68">
                  <c:v>0.96237458193979908</c:v>
                </c:pt>
                <c:pt idx="69">
                  <c:v>0.74540133779264206</c:v>
                </c:pt>
                <c:pt idx="70">
                  <c:v>0.66764214046822734</c:v>
                </c:pt>
                <c:pt idx="71">
                  <c:v>0.59991638795986624</c:v>
                </c:pt>
                <c:pt idx="72">
                  <c:v>0.63921404682274241</c:v>
                </c:pt>
                <c:pt idx="73">
                  <c:v>0.61831103678929755</c:v>
                </c:pt>
                <c:pt idx="74">
                  <c:v>0.5459866220735784</c:v>
                </c:pt>
                <c:pt idx="75">
                  <c:v>0.55518394648829428</c:v>
                </c:pt>
                <c:pt idx="76">
                  <c:v>0.52759197324414697</c:v>
                </c:pt>
                <c:pt idx="77">
                  <c:v>0.55142140468227407</c:v>
                </c:pt>
                <c:pt idx="78">
                  <c:v>0.50292642140468224</c:v>
                </c:pt>
                <c:pt idx="79">
                  <c:v>0.47993311036789282</c:v>
                </c:pt>
                <c:pt idx="80">
                  <c:v>0.43979933110367875</c:v>
                </c:pt>
                <c:pt idx="81">
                  <c:v>0.42224080267558534</c:v>
                </c:pt>
                <c:pt idx="82">
                  <c:v>0.38586956521739113</c:v>
                </c:pt>
                <c:pt idx="83">
                  <c:v>0.40301003344481606</c:v>
                </c:pt>
                <c:pt idx="84">
                  <c:v>0.32232441471571893</c:v>
                </c:pt>
                <c:pt idx="85">
                  <c:v>0.31814381270903003</c:v>
                </c:pt>
                <c:pt idx="86">
                  <c:v>0.31020066889632097</c:v>
                </c:pt>
                <c:pt idx="87">
                  <c:v>0.35576923076923067</c:v>
                </c:pt>
                <c:pt idx="88">
                  <c:v>0.34364548494983271</c:v>
                </c:pt>
                <c:pt idx="89">
                  <c:v>0.34657190635451501</c:v>
                </c:pt>
                <c:pt idx="90">
                  <c:v>0.42433110367892968</c:v>
                </c:pt>
                <c:pt idx="91">
                  <c:v>0.42433110367892968</c:v>
                </c:pt>
                <c:pt idx="92">
                  <c:v>0.38837792642140462</c:v>
                </c:pt>
                <c:pt idx="93">
                  <c:v>0.48285953177257512</c:v>
                </c:pt>
                <c:pt idx="94">
                  <c:v>0.50125418060200644</c:v>
                </c:pt>
                <c:pt idx="95">
                  <c:v>0.4732441471571906</c:v>
                </c:pt>
                <c:pt idx="96">
                  <c:v>0.45108695652173908</c:v>
                </c:pt>
                <c:pt idx="97">
                  <c:v>0.39799331103678909</c:v>
                </c:pt>
                <c:pt idx="98">
                  <c:v>0.36622073578595304</c:v>
                </c:pt>
                <c:pt idx="99">
                  <c:v>0.34866220735785936</c:v>
                </c:pt>
                <c:pt idx="100">
                  <c:v>0.36371237458193961</c:v>
                </c:pt>
                <c:pt idx="101">
                  <c:v>0.35911371237458178</c:v>
                </c:pt>
                <c:pt idx="102">
                  <c:v>0.33612040133779258</c:v>
                </c:pt>
                <c:pt idx="103">
                  <c:v>0.33486622073578587</c:v>
                </c:pt>
                <c:pt idx="104">
                  <c:v>0.34991638795986607</c:v>
                </c:pt>
                <c:pt idx="105">
                  <c:v>0.32817725752508348</c:v>
                </c:pt>
                <c:pt idx="106">
                  <c:v>0.3394648829431437</c:v>
                </c:pt>
                <c:pt idx="107">
                  <c:v>0.2671404682274246</c:v>
                </c:pt>
                <c:pt idx="108">
                  <c:v>0.16889632107023406</c:v>
                </c:pt>
                <c:pt idx="109">
                  <c:v>0.17851170568561869</c:v>
                </c:pt>
                <c:pt idx="110">
                  <c:v>0.18561872909698987</c:v>
                </c:pt>
                <c:pt idx="111">
                  <c:v>0.2023411371237458</c:v>
                </c:pt>
                <c:pt idx="112">
                  <c:v>0.17433110367892968</c:v>
                </c:pt>
                <c:pt idx="113">
                  <c:v>0.18227424749163876</c:v>
                </c:pt>
                <c:pt idx="114">
                  <c:v>0.15133779264214034</c:v>
                </c:pt>
                <c:pt idx="115">
                  <c:v>0.1174749163879598</c:v>
                </c:pt>
                <c:pt idx="116">
                  <c:v>7.1070234113712341E-2</c:v>
                </c:pt>
                <c:pt idx="117">
                  <c:v>6.6889632107023311E-2</c:v>
                </c:pt>
                <c:pt idx="118">
                  <c:v>7.9849498327759047E-2</c:v>
                </c:pt>
                <c:pt idx="119">
                  <c:v>5.0585284280936338E-2</c:v>
                </c:pt>
                <c:pt idx="120">
                  <c:v>2.1739130434782591E-2</c:v>
                </c:pt>
                <c:pt idx="121">
                  <c:v>3.6789297658862831E-2</c:v>
                </c:pt>
                <c:pt idx="122">
                  <c:v>4.3478260869565181E-2</c:v>
                </c:pt>
                <c:pt idx="123">
                  <c:v>6.6053511705685547E-2</c:v>
                </c:pt>
                <c:pt idx="124">
                  <c:v>0.10827759197324413</c:v>
                </c:pt>
                <c:pt idx="125">
                  <c:v>9.6153846153846034E-2</c:v>
                </c:pt>
                <c:pt idx="126">
                  <c:v>0.1070234113712374</c:v>
                </c:pt>
                <c:pt idx="127">
                  <c:v>0.1341973244147156</c:v>
                </c:pt>
                <c:pt idx="128">
                  <c:v>0.15342809364548488</c:v>
                </c:pt>
                <c:pt idx="129">
                  <c:v>0.1425585284280935</c:v>
                </c:pt>
                <c:pt idx="130">
                  <c:v>0.12918060200668896</c:v>
                </c:pt>
                <c:pt idx="131">
                  <c:v>0.15175585284280932</c:v>
                </c:pt>
                <c:pt idx="132">
                  <c:v>0.23620401337792635</c:v>
                </c:pt>
                <c:pt idx="133">
                  <c:v>0.26463210702341128</c:v>
                </c:pt>
                <c:pt idx="134">
                  <c:v>0.16429765886287623</c:v>
                </c:pt>
                <c:pt idx="135">
                  <c:v>0.17558528428093642</c:v>
                </c:pt>
                <c:pt idx="136">
                  <c:v>0.18854515050167214</c:v>
                </c:pt>
                <c:pt idx="137">
                  <c:v>0.11120401337792626</c:v>
                </c:pt>
                <c:pt idx="138">
                  <c:v>0.23035117056856177</c:v>
                </c:pt>
                <c:pt idx="139">
                  <c:v>0.21613712374581931</c:v>
                </c:pt>
                <c:pt idx="140">
                  <c:v>0.2642140468227423</c:v>
                </c:pt>
                <c:pt idx="141">
                  <c:v>0.26128762541806017</c:v>
                </c:pt>
                <c:pt idx="142">
                  <c:v>0.15217391304347813</c:v>
                </c:pt>
                <c:pt idx="143">
                  <c:v>0.21530100334448152</c:v>
                </c:pt>
                <c:pt idx="144">
                  <c:v>0.25209030100334434</c:v>
                </c:pt>
                <c:pt idx="145">
                  <c:v>0.3354234949832775</c:v>
                </c:pt>
                <c:pt idx="146">
                  <c:v>0.30434782608695637</c:v>
                </c:pt>
                <c:pt idx="147">
                  <c:v>0.25668896321070223</c:v>
                </c:pt>
                <c:pt idx="148">
                  <c:v>0.19983277591973234</c:v>
                </c:pt>
                <c:pt idx="149">
                  <c:v>0.21362876254180599</c:v>
                </c:pt>
                <c:pt idx="150">
                  <c:v>0.19356187290969895</c:v>
                </c:pt>
                <c:pt idx="151">
                  <c:v>0.1663879598662206</c:v>
                </c:pt>
                <c:pt idx="152">
                  <c:v>0.15649372909698983</c:v>
                </c:pt>
                <c:pt idx="153">
                  <c:v>0.16555183946488281</c:v>
                </c:pt>
                <c:pt idx="154">
                  <c:v>0.15969899665551823</c:v>
                </c:pt>
                <c:pt idx="155">
                  <c:v>0.13503344481605337</c:v>
                </c:pt>
                <c:pt idx="156">
                  <c:v>0.13252508361204005</c:v>
                </c:pt>
                <c:pt idx="157">
                  <c:v>5.4765886287625361E-2</c:v>
                </c:pt>
                <c:pt idx="158">
                  <c:v>5.4765886287625361E-2</c:v>
                </c:pt>
                <c:pt idx="159">
                  <c:v>0.1463210702341137</c:v>
                </c:pt>
                <c:pt idx="160">
                  <c:v>0.15635451505016715</c:v>
                </c:pt>
                <c:pt idx="161">
                  <c:v>0.2909698996655517</c:v>
                </c:pt>
                <c:pt idx="162">
                  <c:v>0.17642140468227419</c:v>
                </c:pt>
                <c:pt idx="163">
                  <c:v>0.1475752508361203</c:v>
                </c:pt>
                <c:pt idx="164">
                  <c:v>0.10576923076923066</c:v>
                </c:pt>
                <c:pt idx="165">
                  <c:v>7.3160535117056849E-2</c:v>
                </c:pt>
                <c:pt idx="166">
                  <c:v>1.2959866220735732E-2</c:v>
                </c:pt>
                <c:pt idx="167">
                  <c:v>2.2157190635451404E-2</c:v>
                </c:pt>
                <c:pt idx="168">
                  <c:v>2.4247491638795915E-2</c:v>
                </c:pt>
                <c:pt idx="169">
                  <c:v>8.235785953177252E-2</c:v>
                </c:pt>
                <c:pt idx="170">
                  <c:v>2.4247491638795915E-2</c:v>
                </c:pt>
                <c:pt idx="171">
                  <c:v>-3.428093645484951E-2</c:v>
                </c:pt>
                <c:pt idx="172">
                  <c:v>1.3795986622073507E-2</c:v>
                </c:pt>
                <c:pt idx="173">
                  <c:v>9.6989966555183799E-2</c:v>
                </c:pt>
                <c:pt idx="174">
                  <c:v>0.11217934782608686</c:v>
                </c:pt>
                <c:pt idx="175">
                  <c:v>6.3823996655518356E-2</c:v>
                </c:pt>
                <c:pt idx="176">
                  <c:v>8.3612040133779264E-2</c:v>
                </c:pt>
                <c:pt idx="177">
                  <c:v>4.849498327759183E-2</c:v>
                </c:pt>
                <c:pt idx="178">
                  <c:v>0.25961538461538447</c:v>
                </c:pt>
                <c:pt idx="179">
                  <c:v>0.22198996655518388</c:v>
                </c:pt>
                <c:pt idx="180">
                  <c:v>0.22700668896321066</c:v>
                </c:pt>
                <c:pt idx="181">
                  <c:v>0.25209030100334434</c:v>
                </c:pt>
                <c:pt idx="182">
                  <c:v>0.2483277591973243</c:v>
                </c:pt>
                <c:pt idx="183">
                  <c:v>0.21655518394648826</c:v>
                </c:pt>
                <c:pt idx="184">
                  <c:v>0.20484949832775912</c:v>
                </c:pt>
                <c:pt idx="185">
                  <c:v>0.39172240802675573</c:v>
                </c:pt>
                <c:pt idx="186">
                  <c:v>0.39966555183946467</c:v>
                </c:pt>
                <c:pt idx="187">
                  <c:v>0.39464882943143803</c:v>
                </c:pt>
                <c:pt idx="188">
                  <c:v>0.42558528428093639</c:v>
                </c:pt>
                <c:pt idx="189">
                  <c:v>0.44272575250836099</c:v>
                </c:pt>
                <c:pt idx="190">
                  <c:v>0.50250836120401321</c:v>
                </c:pt>
                <c:pt idx="191">
                  <c:v>0.47198996655518388</c:v>
                </c:pt>
                <c:pt idx="192">
                  <c:v>0.44732441471571888</c:v>
                </c:pt>
                <c:pt idx="193">
                  <c:v>0.27759197324414703</c:v>
                </c:pt>
                <c:pt idx="194">
                  <c:v>0.28595317725752506</c:v>
                </c:pt>
                <c:pt idx="195">
                  <c:v>0.21237458193979925</c:v>
                </c:pt>
                <c:pt idx="196">
                  <c:v>0.2729933110367892</c:v>
                </c:pt>
                <c:pt idx="197">
                  <c:v>0.28219063545150502</c:v>
                </c:pt>
                <c:pt idx="198">
                  <c:v>0.35326086956521718</c:v>
                </c:pt>
                <c:pt idx="199">
                  <c:v>0.29598662207357851</c:v>
                </c:pt>
                <c:pt idx="200">
                  <c:v>0.32274247491638791</c:v>
                </c:pt>
                <c:pt idx="201">
                  <c:v>0.28929765886287617</c:v>
                </c:pt>
                <c:pt idx="202">
                  <c:v>0.26630434782608681</c:v>
                </c:pt>
                <c:pt idx="203">
                  <c:v>0.22408026755852839</c:v>
                </c:pt>
                <c:pt idx="204">
                  <c:v>0.23202341137123733</c:v>
                </c:pt>
                <c:pt idx="205">
                  <c:v>0.16555183946488281</c:v>
                </c:pt>
                <c:pt idx="206">
                  <c:v>0.13377926421404679</c:v>
                </c:pt>
                <c:pt idx="207">
                  <c:v>0.16011705685618721</c:v>
                </c:pt>
                <c:pt idx="208">
                  <c:v>0.20652173913043467</c:v>
                </c:pt>
                <c:pt idx="209">
                  <c:v>0.21237458193979925</c:v>
                </c:pt>
                <c:pt idx="210">
                  <c:v>0.23244147157190628</c:v>
                </c:pt>
                <c:pt idx="211">
                  <c:v>0.1663879598662206</c:v>
                </c:pt>
                <c:pt idx="212">
                  <c:v>2.9264214046822709E-2</c:v>
                </c:pt>
                <c:pt idx="213">
                  <c:v>9.7826086956521729E-2</c:v>
                </c:pt>
                <c:pt idx="214">
                  <c:v>3.344481605351099E-3</c:v>
                </c:pt>
                <c:pt idx="215">
                  <c:v>0.11162207357859523</c:v>
                </c:pt>
                <c:pt idx="216">
                  <c:v>7.6923076923076913E-2</c:v>
                </c:pt>
                <c:pt idx="217">
                  <c:v>6.772575250836109E-2</c:v>
                </c:pt>
                <c:pt idx="218">
                  <c:v>7.5250836120401218E-2</c:v>
                </c:pt>
                <c:pt idx="219">
                  <c:v>0.20735785953177244</c:v>
                </c:pt>
                <c:pt idx="220">
                  <c:v>0.16931438127090287</c:v>
                </c:pt>
                <c:pt idx="221">
                  <c:v>0.14423076923076919</c:v>
                </c:pt>
                <c:pt idx="222">
                  <c:v>9.2809364548494935E-2</c:v>
                </c:pt>
                <c:pt idx="223">
                  <c:v>0.14423076923076919</c:v>
                </c:pt>
                <c:pt idx="224">
                  <c:v>0.20693979933110362</c:v>
                </c:pt>
                <c:pt idx="225">
                  <c:v>0.40384615384615369</c:v>
                </c:pt>
                <c:pt idx="226">
                  <c:v>0.34657190635451501</c:v>
                </c:pt>
                <c:pt idx="227">
                  <c:v>0.36622073578595304</c:v>
                </c:pt>
                <c:pt idx="228">
                  <c:v>0.35409698996655509</c:v>
                </c:pt>
                <c:pt idx="229">
                  <c:v>0.34239130434782594</c:v>
                </c:pt>
                <c:pt idx="230">
                  <c:v>0.31020066889632097</c:v>
                </c:pt>
                <c:pt idx="231">
                  <c:v>0.33862876254180607</c:v>
                </c:pt>
                <c:pt idx="232">
                  <c:v>0.3603678929765885</c:v>
                </c:pt>
                <c:pt idx="233">
                  <c:v>0.41806020066889626</c:v>
                </c:pt>
                <c:pt idx="234">
                  <c:v>0.46446488294314375</c:v>
                </c:pt>
                <c:pt idx="235">
                  <c:v>0.38586956521739113</c:v>
                </c:pt>
                <c:pt idx="236">
                  <c:v>0.44816053511705678</c:v>
                </c:pt>
                <c:pt idx="237">
                  <c:v>0.48724916387959866</c:v>
                </c:pt>
                <c:pt idx="238">
                  <c:v>0.52299331103678914</c:v>
                </c:pt>
                <c:pt idx="239">
                  <c:v>0.44335284280936438</c:v>
                </c:pt>
                <c:pt idx="240">
                  <c:v>0.39506688963210684</c:v>
                </c:pt>
                <c:pt idx="241">
                  <c:v>0.32796822742474907</c:v>
                </c:pt>
                <c:pt idx="242">
                  <c:v>0.32838628762541788</c:v>
                </c:pt>
                <c:pt idx="243">
                  <c:v>0.19690635451505004</c:v>
                </c:pt>
                <c:pt idx="244">
                  <c:v>0.17962667224080262</c:v>
                </c:pt>
                <c:pt idx="245">
                  <c:v>0.14088628762541794</c:v>
                </c:pt>
                <c:pt idx="246">
                  <c:v>6.4381270903009991E-2</c:v>
                </c:pt>
                <c:pt idx="247">
                  <c:v>9.0997909698996557E-2</c:v>
                </c:pt>
                <c:pt idx="248">
                  <c:v>6.5914297658862878E-2</c:v>
                </c:pt>
                <c:pt idx="249">
                  <c:v>7.6086956521738983E-2</c:v>
                </c:pt>
                <c:pt idx="250">
                  <c:v>5.5183946488294174E-2</c:v>
                </c:pt>
                <c:pt idx="251">
                  <c:v>4.2224080267558445E-2</c:v>
                </c:pt>
                <c:pt idx="252">
                  <c:v>2.9473244147157119E-2</c:v>
                </c:pt>
                <c:pt idx="253">
                  <c:v>7.4275501672240771E-2</c:v>
                </c:pt>
                <c:pt idx="254">
                  <c:v>5.5602006688963132E-2</c:v>
                </c:pt>
                <c:pt idx="255">
                  <c:v>5.4626672240802539E-2</c:v>
                </c:pt>
                <c:pt idx="256">
                  <c:v>7.5947742474916313E-2</c:v>
                </c:pt>
                <c:pt idx="257">
                  <c:v>5.3650919732441446E-2</c:v>
                </c:pt>
                <c:pt idx="258">
                  <c:v>0.10326086956521734</c:v>
                </c:pt>
                <c:pt idx="259">
                  <c:v>9.5596571906354399E-2</c:v>
                </c:pt>
                <c:pt idx="260">
                  <c:v>6.6053511705685547E-2</c:v>
                </c:pt>
                <c:pt idx="261">
                  <c:v>0.10785953177257517</c:v>
                </c:pt>
                <c:pt idx="262">
                  <c:v>0.20526755852842793</c:v>
                </c:pt>
                <c:pt idx="263">
                  <c:v>0.14590301003344475</c:v>
                </c:pt>
                <c:pt idx="264">
                  <c:v>0.12207357859531764</c:v>
                </c:pt>
                <c:pt idx="265">
                  <c:v>0.2140468227424748</c:v>
                </c:pt>
                <c:pt idx="266">
                  <c:v>0.24665551839464875</c:v>
                </c:pt>
                <c:pt idx="267">
                  <c:v>0.33319397993311028</c:v>
                </c:pt>
                <c:pt idx="268">
                  <c:v>0.3147993311036788</c:v>
                </c:pt>
                <c:pt idx="269">
                  <c:v>0.4051003344481604</c:v>
                </c:pt>
                <c:pt idx="270">
                  <c:v>0.49665551839464861</c:v>
                </c:pt>
                <c:pt idx="271">
                  <c:v>0.51923076923076927</c:v>
                </c:pt>
                <c:pt idx="272">
                  <c:v>0.48871237458193967</c:v>
                </c:pt>
                <c:pt idx="273">
                  <c:v>0.47993311036789282</c:v>
                </c:pt>
                <c:pt idx="274">
                  <c:v>0.58235785953177255</c:v>
                </c:pt>
                <c:pt idx="275">
                  <c:v>0.51839464882943131</c:v>
                </c:pt>
                <c:pt idx="276">
                  <c:v>0.46279264214046822</c:v>
                </c:pt>
                <c:pt idx="277">
                  <c:v>0.37959866220735777</c:v>
                </c:pt>
                <c:pt idx="278">
                  <c:v>0.5380434782608694</c:v>
                </c:pt>
                <c:pt idx="279">
                  <c:v>0.18394648829431431</c:v>
                </c:pt>
                <c:pt idx="280">
                  <c:v>4.8076923076923017E-2</c:v>
                </c:pt>
                <c:pt idx="281">
                  <c:v>2.4386705685618584E-2</c:v>
                </c:pt>
                <c:pt idx="282">
                  <c:v>6.3684364548494896E-2</c:v>
                </c:pt>
                <c:pt idx="283">
                  <c:v>7.7341137123745726E-2</c:v>
                </c:pt>
                <c:pt idx="284">
                  <c:v>9.935911371237445E-2</c:v>
                </c:pt>
                <c:pt idx="285">
                  <c:v>1.3377926421404545E-2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7-419A-8540-8C02BDBCBC50}"/>
            </c:ext>
          </c:extLst>
        </c:ser>
        <c:ser>
          <c:idx val="3"/>
          <c:order val="3"/>
          <c:tx>
            <c:strRef>
              <c:f>'[Peakstone F&amp;B Peer Analysis_12.31.2023-Q4 2023.xlsx]Stock Graph'!$G$27</c:f>
              <c:strCache>
                <c:ptCount val="1"/>
                <c:pt idx="0">
                  <c:v>Peakstone Food Production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F&amp;B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2023.xlsx]Stock Graph'!$G$29:$G$315</c:f>
              <c:numCache>
                <c:formatCode>0.0%</c:formatCode>
                <c:ptCount val="287"/>
                <c:pt idx="0">
                  <c:v>0.26893630884508885</c:v>
                </c:pt>
                <c:pt idx="1">
                  <c:v>0.19693761198892334</c:v>
                </c:pt>
                <c:pt idx="2">
                  <c:v>0.15295650757452356</c:v>
                </c:pt>
                <c:pt idx="3">
                  <c:v>0.17673888255416181</c:v>
                </c:pt>
                <c:pt idx="4">
                  <c:v>0.41065320084704338</c:v>
                </c:pt>
                <c:pt idx="5">
                  <c:v>0.33344192865287503</c:v>
                </c:pt>
                <c:pt idx="6">
                  <c:v>0.32855513927349733</c:v>
                </c:pt>
                <c:pt idx="7">
                  <c:v>0.31878156051474171</c:v>
                </c:pt>
                <c:pt idx="8">
                  <c:v>0.35755008959113865</c:v>
                </c:pt>
                <c:pt idx="9">
                  <c:v>0.34060921974262903</c:v>
                </c:pt>
                <c:pt idx="10">
                  <c:v>0.26339794754846069</c:v>
                </c:pt>
                <c:pt idx="11">
                  <c:v>0.31747841668024102</c:v>
                </c:pt>
                <c:pt idx="12">
                  <c:v>0.29369604170060271</c:v>
                </c:pt>
                <c:pt idx="13">
                  <c:v>0.33832871803225273</c:v>
                </c:pt>
                <c:pt idx="14">
                  <c:v>0.40218276592278868</c:v>
                </c:pt>
                <c:pt idx="15">
                  <c:v>0.33213878481837433</c:v>
                </c:pt>
                <c:pt idx="16">
                  <c:v>0.39534126079165982</c:v>
                </c:pt>
                <c:pt idx="17">
                  <c:v>0.47092360319270232</c:v>
                </c:pt>
                <c:pt idx="18">
                  <c:v>0.50936634631047395</c:v>
                </c:pt>
                <c:pt idx="19">
                  <c:v>0.48362925557908448</c:v>
                </c:pt>
                <c:pt idx="20">
                  <c:v>0.48525818537221055</c:v>
                </c:pt>
                <c:pt idx="21">
                  <c:v>0.50024433946896874</c:v>
                </c:pt>
                <c:pt idx="22">
                  <c:v>0.54129337025574209</c:v>
                </c:pt>
                <c:pt idx="23">
                  <c:v>0.59211597980127051</c:v>
                </c:pt>
                <c:pt idx="24">
                  <c:v>0.58429711679426621</c:v>
                </c:pt>
                <c:pt idx="25">
                  <c:v>0.51979149698647986</c:v>
                </c:pt>
                <c:pt idx="26">
                  <c:v>0.60123798664277561</c:v>
                </c:pt>
                <c:pt idx="27">
                  <c:v>0.48721290112396148</c:v>
                </c:pt>
                <c:pt idx="28">
                  <c:v>0.49796383775859249</c:v>
                </c:pt>
                <c:pt idx="29">
                  <c:v>0.49014497475158825</c:v>
                </c:pt>
                <c:pt idx="30">
                  <c:v>0.47385567682032909</c:v>
                </c:pt>
                <c:pt idx="31">
                  <c:v>0.45235380355106686</c:v>
                </c:pt>
                <c:pt idx="32">
                  <c:v>0.52826193191073456</c:v>
                </c:pt>
                <c:pt idx="33">
                  <c:v>0.49503176413096595</c:v>
                </c:pt>
                <c:pt idx="34">
                  <c:v>0.51392734973122656</c:v>
                </c:pt>
                <c:pt idx="35">
                  <c:v>0.59765434109789861</c:v>
                </c:pt>
                <c:pt idx="36">
                  <c:v>0.54422544388336858</c:v>
                </c:pt>
                <c:pt idx="37">
                  <c:v>0.52989086170386057</c:v>
                </c:pt>
                <c:pt idx="38">
                  <c:v>0.46245316826844762</c:v>
                </c:pt>
                <c:pt idx="39">
                  <c:v>0.40848118586088944</c:v>
                </c:pt>
                <c:pt idx="40">
                  <c:v>0.44638116957159146</c:v>
                </c:pt>
                <c:pt idx="41">
                  <c:v>0.48200032578595869</c:v>
                </c:pt>
                <c:pt idx="42">
                  <c:v>0.62404300374653854</c:v>
                </c:pt>
                <c:pt idx="43">
                  <c:v>0.39045447141228212</c:v>
                </c:pt>
                <c:pt idx="44">
                  <c:v>0.43867079328880915</c:v>
                </c:pt>
                <c:pt idx="45">
                  <c:v>0.36471738068089266</c:v>
                </c:pt>
                <c:pt idx="46">
                  <c:v>0.3435412933702558</c:v>
                </c:pt>
                <c:pt idx="47">
                  <c:v>0.32160514741814633</c:v>
                </c:pt>
                <c:pt idx="48">
                  <c:v>0.39523277406743768</c:v>
                </c:pt>
                <c:pt idx="49">
                  <c:v>0.60775370581527943</c:v>
                </c:pt>
                <c:pt idx="50">
                  <c:v>0.53836129662811527</c:v>
                </c:pt>
                <c:pt idx="51">
                  <c:v>0.50513112884834677</c:v>
                </c:pt>
                <c:pt idx="52">
                  <c:v>0.46766574360645047</c:v>
                </c:pt>
                <c:pt idx="53">
                  <c:v>0.38230982244665251</c:v>
                </c:pt>
                <c:pt idx="54">
                  <c:v>0.48395504153770963</c:v>
                </c:pt>
                <c:pt idx="55">
                  <c:v>0.46440788402019884</c:v>
                </c:pt>
                <c:pt idx="56">
                  <c:v>0.40381169571591474</c:v>
                </c:pt>
                <c:pt idx="57">
                  <c:v>0.47581039257208002</c:v>
                </c:pt>
                <c:pt idx="58">
                  <c:v>0.49372862029646525</c:v>
                </c:pt>
                <c:pt idx="59">
                  <c:v>0.36699788239126896</c:v>
                </c:pt>
                <c:pt idx="60">
                  <c:v>0.40576641146766568</c:v>
                </c:pt>
                <c:pt idx="61">
                  <c:v>0.35624694575663796</c:v>
                </c:pt>
                <c:pt idx="62">
                  <c:v>0.35820166150838889</c:v>
                </c:pt>
                <c:pt idx="63">
                  <c:v>0.30379540641798347</c:v>
                </c:pt>
                <c:pt idx="64">
                  <c:v>0.34093500570125418</c:v>
                </c:pt>
                <c:pt idx="65">
                  <c:v>0.33213878481837433</c:v>
                </c:pt>
                <c:pt idx="66">
                  <c:v>0.33376771461150018</c:v>
                </c:pt>
                <c:pt idx="67">
                  <c:v>0.39468968887440958</c:v>
                </c:pt>
                <c:pt idx="68">
                  <c:v>0.41000162892979314</c:v>
                </c:pt>
                <c:pt idx="69">
                  <c:v>0.36015637726014005</c:v>
                </c:pt>
                <c:pt idx="70">
                  <c:v>0.45202801759244177</c:v>
                </c:pt>
                <c:pt idx="71">
                  <c:v>0.48688711516533639</c:v>
                </c:pt>
                <c:pt idx="72">
                  <c:v>0.49079654666883848</c:v>
                </c:pt>
                <c:pt idx="73">
                  <c:v>0.50219905522071995</c:v>
                </c:pt>
                <c:pt idx="74">
                  <c:v>0.58136504316663951</c:v>
                </c:pt>
                <c:pt idx="75">
                  <c:v>0.51751099527610356</c:v>
                </c:pt>
                <c:pt idx="76">
                  <c:v>0.50513112884834677</c:v>
                </c:pt>
                <c:pt idx="77">
                  <c:v>0.52598143020035848</c:v>
                </c:pt>
                <c:pt idx="78">
                  <c:v>0.55074116305587228</c:v>
                </c:pt>
                <c:pt idx="79">
                  <c:v>0.56279524352500399</c:v>
                </c:pt>
                <c:pt idx="80">
                  <c:v>0.51783678123472887</c:v>
                </c:pt>
                <c:pt idx="81">
                  <c:v>0.50904056035184886</c:v>
                </c:pt>
                <c:pt idx="82">
                  <c:v>0.33702557419775203</c:v>
                </c:pt>
                <c:pt idx="83">
                  <c:v>0.32008470434924263</c:v>
                </c:pt>
                <c:pt idx="84">
                  <c:v>0.31584948688711517</c:v>
                </c:pt>
                <c:pt idx="85">
                  <c:v>0.39143182928815767</c:v>
                </c:pt>
                <c:pt idx="86">
                  <c:v>0.41293370255741968</c:v>
                </c:pt>
                <c:pt idx="87">
                  <c:v>0.30379540641798347</c:v>
                </c:pt>
                <c:pt idx="88">
                  <c:v>0.27023945267958954</c:v>
                </c:pt>
                <c:pt idx="89">
                  <c:v>0.26535266330021184</c:v>
                </c:pt>
                <c:pt idx="90">
                  <c:v>0.31128848346636256</c:v>
                </c:pt>
                <c:pt idx="91">
                  <c:v>0.3529890861703861</c:v>
                </c:pt>
                <c:pt idx="92">
                  <c:v>0.27903567356246939</c:v>
                </c:pt>
                <c:pt idx="93">
                  <c:v>0.39501547483303467</c:v>
                </c:pt>
                <c:pt idx="94">
                  <c:v>0.40022805017103752</c:v>
                </c:pt>
                <c:pt idx="95">
                  <c:v>0.40902427105391759</c:v>
                </c:pt>
                <c:pt idx="96">
                  <c:v>0.42303306727480045</c:v>
                </c:pt>
                <c:pt idx="97">
                  <c:v>0.42889721453005375</c:v>
                </c:pt>
                <c:pt idx="98">
                  <c:v>0.37774881902589996</c:v>
                </c:pt>
                <c:pt idx="99">
                  <c:v>0.52044306890373027</c:v>
                </c:pt>
                <c:pt idx="100">
                  <c:v>0.59081283596676981</c:v>
                </c:pt>
                <c:pt idx="101">
                  <c:v>0.5611663137318782</c:v>
                </c:pt>
                <c:pt idx="102">
                  <c:v>0.51816256719335396</c:v>
                </c:pt>
                <c:pt idx="103">
                  <c:v>0.60026062876690001</c:v>
                </c:pt>
                <c:pt idx="104">
                  <c:v>0.45984688059944623</c:v>
                </c:pt>
                <c:pt idx="105">
                  <c:v>0.28978661019710061</c:v>
                </c:pt>
                <c:pt idx="106">
                  <c:v>0.29206711190747664</c:v>
                </c:pt>
                <c:pt idx="107">
                  <c:v>0.44877015800618986</c:v>
                </c:pt>
                <c:pt idx="108">
                  <c:v>0.49633490796546664</c:v>
                </c:pt>
                <c:pt idx="109">
                  <c:v>0.50480534288972134</c:v>
                </c:pt>
                <c:pt idx="110">
                  <c:v>0.46277895422707277</c:v>
                </c:pt>
                <c:pt idx="111">
                  <c:v>0.47450724873757932</c:v>
                </c:pt>
                <c:pt idx="112">
                  <c:v>0.46277895422707277</c:v>
                </c:pt>
                <c:pt idx="113">
                  <c:v>0.45072487375794107</c:v>
                </c:pt>
                <c:pt idx="114">
                  <c:v>0.38068089265352673</c:v>
                </c:pt>
                <c:pt idx="115">
                  <c:v>0.34419286528750603</c:v>
                </c:pt>
                <c:pt idx="116">
                  <c:v>0.32953249714937294</c:v>
                </c:pt>
                <c:pt idx="117">
                  <c:v>0.4249877830265516</c:v>
                </c:pt>
                <c:pt idx="118">
                  <c:v>0.39892490633653682</c:v>
                </c:pt>
                <c:pt idx="119">
                  <c:v>0.38784818374328067</c:v>
                </c:pt>
                <c:pt idx="120">
                  <c:v>0.36830102622576966</c:v>
                </c:pt>
                <c:pt idx="121">
                  <c:v>0.35885323342563935</c:v>
                </c:pt>
                <c:pt idx="122">
                  <c:v>0.33441928652875064</c:v>
                </c:pt>
                <c:pt idx="123">
                  <c:v>0.33311614269424994</c:v>
                </c:pt>
                <c:pt idx="124">
                  <c:v>0.30542433621110932</c:v>
                </c:pt>
                <c:pt idx="125">
                  <c:v>0.34973122658413419</c:v>
                </c:pt>
                <c:pt idx="126">
                  <c:v>0.18292881576804046</c:v>
                </c:pt>
                <c:pt idx="127">
                  <c:v>0.27480045610034215</c:v>
                </c:pt>
                <c:pt idx="128">
                  <c:v>0.24678286365857641</c:v>
                </c:pt>
                <c:pt idx="129">
                  <c:v>0.28327089102459685</c:v>
                </c:pt>
                <c:pt idx="130">
                  <c:v>0.24645707769995107</c:v>
                </c:pt>
                <c:pt idx="131">
                  <c:v>0.24580550578270083</c:v>
                </c:pt>
                <c:pt idx="132">
                  <c:v>0.17348102296791018</c:v>
                </c:pt>
                <c:pt idx="133">
                  <c:v>0.13862192539501555</c:v>
                </c:pt>
                <c:pt idx="134">
                  <c:v>0.39892490633653682</c:v>
                </c:pt>
                <c:pt idx="135">
                  <c:v>0.3507085844600098</c:v>
                </c:pt>
                <c:pt idx="136">
                  <c:v>0.36178530705326589</c:v>
                </c:pt>
                <c:pt idx="137">
                  <c:v>0.26274637563121023</c:v>
                </c:pt>
                <c:pt idx="138">
                  <c:v>0.27577781397621748</c:v>
                </c:pt>
                <c:pt idx="139">
                  <c:v>0.37840039094315042</c:v>
                </c:pt>
                <c:pt idx="140">
                  <c:v>0.43932236520605961</c:v>
                </c:pt>
                <c:pt idx="141">
                  <c:v>0.3676494543085192</c:v>
                </c:pt>
                <c:pt idx="142">
                  <c:v>0.35950480534288959</c:v>
                </c:pt>
                <c:pt idx="143">
                  <c:v>0.29337025574197761</c:v>
                </c:pt>
                <c:pt idx="144">
                  <c:v>0.30477276429385886</c:v>
                </c:pt>
                <c:pt idx="145">
                  <c:v>0.34517022316338164</c:v>
                </c:pt>
                <c:pt idx="146">
                  <c:v>0.32529727968724548</c:v>
                </c:pt>
                <c:pt idx="147">
                  <c:v>0.3471249389151328</c:v>
                </c:pt>
                <c:pt idx="148">
                  <c:v>0.33376771461150018</c:v>
                </c:pt>
                <c:pt idx="149">
                  <c:v>0.39534126079165982</c:v>
                </c:pt>
                <c:pt idx="150">
                  <c:v>0.33572243036325133</c:v>
                </c:pt>
                <c:pt idx="151">
                  <c:v>0.32985828310799803</c:v>
                </c:pt>
                <c:pt idx="152">
                  <c:v>0.28880925232122501</c:v>
                </c:pt>
                <c:pt idx="153">
                  <c:v>0.29174132594885155</c:v>
                </c:pt>
                <c:pt idx="154">
                  <c:v>0.33637400228050179</c:v>
                </c:pt>
                <c:pt idx="155">
                  <c:v>0.30672748004561001</c:v>
                </c:pt>
                <c:pt idx="156">
                  <c:v>0.35136015637726004</c:v>
                </c:pt>
                <c:pt idx="157">
                  <c:v>0.31975891839061726</c:v>
                </c:pt>
                <c:pt idx="158">
                  <c:v>0.42075256556442414</c:v>
                </c:pt>
                <c:pt idx="159">
                  <c:v>0.42531356898517675</c:v>
                </c:pt>
                <c:pt idx="160">
                  <c:v>0.37286202964652226</c:v>
                </c:pt>
                <c:pt idx="161">
                  <c:v>0.51718520931747847</c:v>
                </c:pt>
                <c:pt idx="162">
                  <c:v>0.48265189770320893</c:v>
                </c:pt>
                <c:pt idx="163">
                  <c:v>0.55302166476624859</c:v>
                </c:pt>
                <c:pt idx="164">
                  <c:v>0.53314872129011248</c:v>
                </c:pt>
                <c:pt idx="165">
                  <c:v>0.50089591138621925</c:v>
                </c:pt>
                <c:pt idx="166">
                  <c:v>0.42238149535754999</c:v>
                </c:pt>
                <c:pt idx="167">
                  <c:v>0.3735136015637725</c:v>
                </c:pt>
                <c:pt idx="168">
                  <c:v>0.4976380517999674</c:v>
                </c:pt>
                <c:pt idx="169">
                  <c:v>0.50936634631047395</c:v>
                </c:pt>
                <c:pt idx="170">
                  <c:v>0.47027203127545208</c:v>
                </c:pt>
                <c:pt idx="171">
                  <c:v>0.49372862029646525</c:v>
                </c:pt>
                <c:pt idx="172">
                  <c:v>0.52695878807623386</c:v>
                </c:pt>
                <c:pt idx="173">
                  <c:v>0.58055057827007661</c:v>
                </c:pt>
                <c:pt idx="174">
                  <c:v>0.55595373839387519</c:v>
                </c:pt>
                <c:pt idx="175">
                  <c:v>0.59097572894608241</c:v>
                </c:pt>
                <c:pt idx="176">
                  <c:v>0.58836944127708102</c:v>
                </c:pt>
                <c:pt idx="177">
                  <c:v>0.60091220068415052</c:v>
                </c:pt>
                <c:pt idx="178">
                  <c:v>0.66281153282293526</c:v>
                </c:pt>
                <c:pt idx="179">
                  <c:v>0.64505619807786274</c:v>
                </c:pt>
                <c:pt idx="180">
                  <c:v>0.63153608079491763</c:v>
                </c:pt>
                <c:pt idx="181">
                  <c:v>0.63544551229842006</c:v>
                </c:pt>
                <c:pt idx="182">
                  <c:v>0.62225118097410004</c:v>
                </c:pt>
                <c:pt idx="183">
                  <c:v>0.64538198403648805</c:v>
                </c:pt>
                <c:pt idx="184">
                  <c:v>0.63414236846391903</c:v>
                </c:pt>
                <c:pt idx="185">
                  <c:v>0.61801596351197263</c:v>
                </c:pt>
                <c:pt idx="186">
                  <c:v>0.58413422381495361</c:v>
                </c:pt>
                <c:pt idx="187">
                  <c:v>0.56181788564912838</c:v>
                </c:pt>
                <c:pt idx="188">
                  <c:v>0.48835315197914975</c:v>
                </c:pt>
                <c:pt idx="189">
                  <c:v>0.52028017592441766</c:v>
                </c:pt>
                <c:pt idx="190">
                  <c:v>0.50578270076559695</c:v>
                </c:pt>
                <c:pt idx="191">
                  <c:v>0.45056198077862836</c:v>
                </c:pt>
                <c:pt idx="192">
                  <c:v>0.4855839713308357</c:v>
                </c:pt>
                <c:pt idx="193">
                  <c:v>0.52060596188304276</c:v>
                </c:pt>
                <c:pt idx="194">
                  <c:v>0.56409838735950468</c:v>
                </c:pt>
                <c:pt idx="195">
                  <c:v>0.55660531031112559</c:v>
                </c:pt>
                <c:pt idx="196">
                  <c:v>0.57533800293207349</c:v>
                </c:pt>
                <c:pt idx="197">
                  <c:v>0.56670467502850641</c:v>
                </c:pt>
                <c:pt idx="198">
                  <c:v>0.65010588043655315</c:v>
                </c:pt>
                <c:pt idx="199">
                  <c:v>0.80322528099038937</c:v>
                </c:pt>
                <c:pt idx="200">
                  <c:v>0.7198240755823424</c:v>
                </c:pt>
                <c:pt idx="201">
                  <c:v>0.71070206874083719</c:v>
                </c:pt>
                <c:pt idx="202">
                  <c:v>0.72454797198240761</c:v>
                </c:pt>
                <c:pt idx="203">
                  <c:v>0.63381658250529394</c:v>
                </c:pt>
                <c:pt idx="204">
                  <c:v>0.61459521094640823</c:v>
                </c:pt>
                <c:pt idx="205">
                  <c:v>0.58788076233914321</c:v>
                </c:pt>
                <c:pt idx="206">
                  <c:v>0.55562795243524998</c:v>
                </c:pt>
                <c:pt idx="207">
                  <c:v>0.45235380355106686</c:v>
                </c:pt>
                <c:pt idx="208">
                  <c:v>0.50317641309659555</c:v>
                </c:pt>
                <c:pt idx="209">
                  <c:v>0.43573871966118261</c:v>
                </c:pt>
                <c:pt idx="210">
                  <c:v>0.42889721453005375</c:v>
                </c:pt>
                <c:pt idx="211">
                  <c:v>0.39990226421241237</c:v>
                </c:pt>
                <c:pt idx="212">
                  <c:v>0.35526958788076235</c:v>
                </c:pt>
                <c:pt idx="213">
                  <c:v>0.40413748167453983</c:v>
                </c:pt>
                <c:pt idx="214">
                  <c:v>0.31324319921811378</c:v>
                </c:pt>
                <c:pt idx="215">
                  <c:v>0.39371233099853398</c:v>
                </c:pt>
                <c:pt idx="216">
                  <c:v>0.36308845088776681</c:v>
                </c:pt>
                <c:pt idx="217">
                  <c:v>0.41684313406092205</c:v>
                </c:pt>
                <c:pt idx="218">
                  <c:v>0.42205570939892484</c:v>
                </c:pt>
                <c:pt idx="219">
                  <c:v>0.46701417168920023</c:v>
                </c:pt>
                <c:pt idx="220">
                  <c:v>0.51588206548297766</c:v>
                </c:pt>
                <c:pt idx="221">
                  <c:v>0.46603681381332462</c:v>
                </c:pt>
                <c:pt idx="222">
                  <c:v>0.39436390291578421</c:v>
                </c:pt>
                <c:pt idx="223">
                  <c:v>0.39045447141228212</c:v>
                </c:pt>
                <c:pt idx="224">
                  <c:v>0.38849975566053091</c:v>
                </c:pt>
                <c:pt idx="225">
                  <c:v>0.47418146277895423</c:v>
                </c:pt>
                <c:pt idx="226">
                  <c:v>0.44486072650268776</c:v>
                </c:pt>
                <c:pt idx="227">
                  <c:v>0.39892490633653682</c:v>
                </c:pt>
                <c:pt idx="228">
                  <c:v>0.35364065808763634</c:v>
                </c:pt>
                <c:pt idx="229">
                  <c:v>0.33702557419775203</c:v>
                </c:pt>
                <c:pt idx="230">
                  <c:v>0.24971493728620295</c:v>
                </c:pt>
                <c:pt idx="231">
                  <c:v>0.28327089102459685</c:v>
                </c:pt>
                <c:pt idx="232">
                  <c:v>0.25557908454145623</c:v>
                </c:pt>
                <c:pt idx="233">
                  <c:v>0.23538035510669494</c:v>
                </c:pt>
                <c:pt idx="234">
                  <c:v>0.26649291415539988</c:v>
                </c:pt>
                <c:pt idx="235">
                  <c:v>0.24319921811369918</c:v>
                </c:pt>
                <c:pt idx="236">
                  <c:v>0.17250366509203457</c:v>
                </c:pt>
                <c:pt idx="237">
                  <c:v>0.20329043818211442</c:v>
                </c:pt>
                <c:pt idx="238">
                  <c:v>0.19824075582342404</c:v>
                </c:pt>
                <c:pt idx="239">
                  <c:v>0.15425965140902426</c:v>
                </c:pt>
                <c:pt idx="240">
                  <c:v>0.20345333116142686</c:v>
                </c:pt>
                <c:pt idx="241">
                  <c:v>0.19856654178204916</c:v>
                </c:pt>
                <c:pt idx="242">
                  <c:v>0.21518162567193344</c:v>
                </c:pt>
                <c:pt idx="243">
                  <c:v>0.20834012054080478</c:v>
                </c:pt>
                <c:pt idx="244">
                  <c:v>0.18097410001628927</c:v>
                </c:pt>
                <c:pt idx="245">
                  <c:v>0.18520931747841676</c:v>
                </c:pt>
                <c:pt idx="246">
                  <c:v>0.11972633979475475</c:v>
                </c:pt>
                <c:pt idx="247">
                  <c:v>9.1057175435738769E-2</c:v>
                </c:pt>
                <c:pt idx="248">
                  <c:v>8.2912526470109188E-2</c:v>
                </c:pt>
                <c:pt idx="249">
                  <c:v>0.11174458380843785</c:v>
                </c:pt>
                <c:pt idx="250">
                  <c:v>0.13520117282945102</c:v>
                </c:pt>
                <c:pt idx="251">
                  <c:v>0.11695715914644067</c:v>
                </c:pt>
                <c:pt idx="252">
                  <c:v>8.1120703697670701E-2</c:v>
                </c:pt>
                <c:pt idx="253">
                  <c:v>0.14513764456751907</c:v>
                </c:pt>
                <c:pt idx="254">
                  <c:v>0.15702883205733834</c:v>
                </c:pt>
                <c:pt idx="255">
                  <c:v>0.18097410001628927</c:v>
                </c:pt>
                <c:pt idx="256">
                  <c:v>0.18928164196123154</c:v>
                </c:pt>
                <c:pt idx="257">
                  <c:v>0.15214204267796064</c:v>
                </c:pt>
                <c:pt idx="258">
                  <c:v>0.15898354780908952</c:v>
                </c:pt>
                <c:pt idx="259">
                  <c:v>0.15898354780908952</c:v>
                </c:pt>
                <c:pt idx="260">
                  <c:v>0.14025085518814137</c:v>
                </c:pt>
                <c:pt idx="261">
                  <c:v>0.16175272845740338</c:v>
                </c:pt>
                <c:pt idx="262">
                  <c:v>0.11581690829125264</c:v>
                </c:pt>
                <c:pt idx="263">
                  <c:v>0.10864961720149864</c:v>
                </c:pt>
                <c:pt idx="264">
                  <c:v>0.11158169082912517</c:v>
                </c:pt>
                <c:pt idx="265">
                  <c:v>6.7274800456100264E-2</c:v>
                </c:pt>
                <c:pt idx="266">
                  <c:v>0.1415539990226421</c:v>
                </c:pt>
                <c:pt idx="267">
                  <c:v>0.11663137318781555</c:v>
                </c:pt>
                <c:pt idx="268">
                  <c:v>0.11760873106369113</c:v>
                </c:pt>
                <c:pt idx="269">
                  <c:v>0.12998859749144817</c:v>
                </c:pt>
                <c:pt idx="270">
                  <c:v>0.16631373187815596</c:v>
                </c:pt>
                <c:pt idx="271">
                  <c:v>0.18390617364391604</c:v>
                </c:pt>
                <c:pt idx="272">
                  <c:v>0.16012379866427753</c:v>
                </c:pt>
                <c:pt idx="273">
                  <c:v>0.15328229353314868</c:v>
                </c:pt>
                <c:pt idx="274">
                  <c:v>0.23309985339631864</c:v>
                </c:pt>
                <c:pt idx="275">
                  <c:v>0.18325460172666558</c:v>
                </c:pt>
                <c:pt idx="276">
                  <c:v>0.13992506922951625</c:v>
                </c:pt>
                <c:pt idx="277">
                  <c:v>0.1330835640983874</c:v>
                </c:pt>
                <c:pt idx="278">
                  <c:v>0.19856654178204916</c:v>
                </c:pt>
                <c:pt idx="279">
                  <c:v>0.1853722104577292</c:v>
                </c:pt>
                <c:pt idx="280">
                  <c:v>0.10995276103599935</c:v>
                </c:pt>
                <c:pt idx="281">
                  <c:v>6.7926372373350738E-2</c:v>
                </c:pt>
                <c:pt idx="282">
                  <c:v>6.6460335559537356E-2</c:v>
                </c:pt>
                <c:pt idx="283">
                  <c:v>0.11483955041537705</c:v>
                </c:pt>
                <c:pt idx="284">
                  <c:v>1.0425150676005874E-2</c:v>
                </c:pt>
                <c:pt idx="285">
                  <c:v>6.3365368952598158E-2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57-419A-8540-8C02BDBCBC50}"/>
            </c:ext>
          </c:extLst>
        </c:ser>
        <c:ser>
          <c:idx val="5"/>
          <c:order val="4"/>
          <c:tx>
            <c:strRef>
              <c:f>'[Peakstone F&amp;B Peer Analysis_12.31.2023-Q4 2023.xlsx]Stock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F&amp;B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F&amp;B Peer Analysis_12.31.2023-Q4 2023.xlsx]Stock Graph'!$H$29:$H$315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57-419A-8540-8C02BDBCB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465992"/>
        <c:axId val="254462856"/>
        <c:extLst/>
      </c:lineChart>
      <c:dateAx>
        <c:axId val="25446599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2856"/>
        <c:crosses val="autoZero"/>
        <c:auto val="0"/>
        <c:lblOffset val="100"/>
        <c:baseTimeUnit val="days"/>
        <c:majorUnit val="13"/>
        <c:majorTimeUnit val="months"/>
      </c:dateAx>
      <c:valAx>
        <c:axId val="254462856"/>
        <c:scaling>
          <c:orientation val="minMax"/>
          <c:max val="3.5"/>
          <c:min val="-0.5"/>
        </c:scaling>
        <c:delete val="0"/>
        <c:axPos val="l"/>
        <c:numFmt formatCode="0%;\(0%\)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5992"/>
        <c:crossesAt val="41459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1FB2C-63EF-4875-CB4A-8C7D98364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b="63033"/>
          <a:stretch/>
        </p:blipFill>
        <p:spPr>
          <a:xfrm>
            <a:off x="687204" y="687663"/>
            <a:ext cx="4615121" cy="1005840"/>
          </a:xfrm>
          <a:prstGeom prst="rect">
            <a:avLst/>
          </a:prstGeom>
        </p:spPr>
      </p:pic>
      <p:sp>
        <p:nvSpPr>
          <p:cNvPr id="24" name="Rectangle 30">
            <a:extLst>
              <a:ext uri="{FF2B5EF4-FFF2-40B4-BE49-F238E27FC236}">
                <a16:creationId xmlns:a16="http://schemas.microsoft.com/office/drawing/2014/main" id="{C2471679-7B1A-4283-B68E-800D4083A92E}"/>
              </a:ext>
            </a:extLst>
          </p:cNvPr>
          <p:cNvSpPr/>
          <p:nvPr userDrawn="1"/>
        </p:nvSpPr>
        <p:spPr>
          <a:xfrm>
            <a:off x="687204" y="687317"/>
            <a:ext cx="4454363" cy="1005841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432750"/>
              <a:gd name="connsiteY0" fmla="*/ 8248 h 994294"/>
              <a:gd name="connsiteX1" fmla="*/ 4432750 w 4432750"/>
              <a:gd name="connsiteY1" fmla="*/ 0 h 994294"/>
              <a:gd name="connsiteX2" fmla="*/ 4064472 w 4432750"/>
              <a:gd name="connsiteY2" fmla="*/ 994294 h 994294"/>
              <a:gd name="connsiteX3" fmla="*/ 0 w 4432750"/>
              <a:gd name="connsiteY3" fmla="*/ 994294 h 994294"/>
              <a:gd name="connsiteX4" fmla="*/ 0 w 4432750"/>
              <a:gd name="connsiteY4" fmla="*/ 8248 h 994294"/>
              <a:gd name="connsiteX0" fmla="*/ 0 w 4432750"/>
              <a:gd name="connsiteY0" fmla="*/ 8248 h 994294"/>
              <a:gd name="connsiteX1" fmla="*/ 4432750 w 4432750"/>
              <a:gd name="connsiteY1" fmla="*/ 0 h 994294"/>
              <a:gd name="connsiteX2" fmla="*/ 4056047 w 4432750"/>
              <a:gd name="connsiteY2" fmla="*/ 994294 h 994294"/>
              <a:gd name="connsiteX3" fmla="*/ 0 w 4432750"/>
              <a:gd name="connsiteY3" fmla="*/ 994294 h 994294"/>
              <a:gd name="connsiteX4" fmla="*/ 0 w 4432750"/>
              <a:gd name="connsiteY4" fmla="*/ 8248 h 994294"/>
              <a:gd name="connsiteX0" fmla="*/ 0 w 4432750"/>
              <a:gd name="connsiteY0" fmla="*/ 8248 h 994294"/>
              <a:gd name="connsiteX1" fmla="*/ 4432750 w 4432750"/>
              <a:gd name="connsiteY1" fmla="*/ 0 h 994294"/>
              <a:gd name="connsiteX2" fmla="*/ 4030770 w 4432750"/>
              <a:gd name="connsiteY2" fmla="*/ 994294 h 994294"/>
              <a:gd name="connsiteX3" fmla="*/ 0 w 4432750"/>
              <a:gd name="connsiteY3" fmla="*/ 994294 h 994294"/>
              <a:gd name="connsiteX4" fmla="*/ 0 w 4432750"/>
              <a:gd name="connsiteY4" fmla="*/ 8248 h 9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750" h="994294">
                <a:moveTo>
                  <a:pt x="0" y="8248"/>
                </a:moveTo>
                <a:lnTo>
                  <a:pt x="4432750" y="0"/>
                </a:lnTo>
                <a:lnTo>
                  <a:pt x="4030770" y="994294"/>
                </a:lnTo>
                <a:lnTo>
                  <a:pt x="0" y="994294"/>
                </a:lnTo>
                <a:lnTo>
                  <a:pt x="0" y="8248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C3DF0B7A-4C1D-452B-9531-8A76813978AD}"/>
              </a:ext>
            </a:extLst>
          </p:cNvPr>
          <p:cNvSpPr/>
          <p:nvPr userDrawn="1"/>
        </p:nvSpPr>
        <p:spPr>
          <a:xfrm>
            <a:off x="4392154" y="1739501"/>
            <a:ext cx="291714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4FB2C8-AA47-45AA-BFB5-F0C396D6E64E}"/>
              </a:ext>
            </a:extLst>
          </p:cNvPr>
          <p:cNvSpPr/>
          <p:nvPr userDrawn="1"/>
        </p:nvSpPr>
        <p:spPr>
          <a:xfrm>
            <a:off x="687061" y="1739502"/>
            <a:ext cx="3838520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247410" y="691823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9D6A43A9-535F-456A-A338-D882160AE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9416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89503"/>
            <a:ext cx="2443542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hyperlink" Target="http://www.foodevolution.com/index.html" TargetMode="External"/><Relationship Id="rId26" Type="http://schemas.openxmlformats.org/officeDocument/2006/relationships/image" Target="../media/image25.png"/><Relationship Id="rId39" Type="http://schemas.openxmlformats.org/officeDocument/2006/relationships/hyperlink" Target="mailto:nrobles@peakstone.com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3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hyperlink" Target="mailto:jtemple@peakstone.com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35.jpeg"/><Relationship Id="rId1" Type="http://schemas.openxmlformats.org/officeDocument/2006/relationships/customXml" Target="../../customXml/item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hyperlink" Target="mailto:ssleigh@peakstone.com" TargetMode="External"/><Relationship Id="rId40" Type="http://schemas.openxmlformats.org/officeDocument/2006/relationships/image" Target="../media/image3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2.gif"/><Relationship Id="rId28" Type="http://schemas.openxmlformats.org/officeDocument/2006/relationships/image" Target="../media/image27.jpeg"/><Relationship Id="rId36" Type="http://schemas.openxmlformats.org/officeDocument/2006/relationships/hyperlink" Target="mailto:afridman@peakstone.com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4" Type="http://schemas.openxmlformats.org/officeDocument/2006/relationships/image" Target="../media/image3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hyperlink" Target="mailto:mdobin@peakstone.com" TargetMode="External"/><Relationship Id="rId4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Relationship Id="rId5" Type="http://schemas.openxmlformats.org/officeDocument/2006/relationships/image" Target="../media/image39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91FFA-9CA1-D944-58E2-287805EA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13345"/>
          <a:stretch/>
        </p:blipFill>
        <p:spPr>
          <a:xfrm>
            <a:off x="686703" y="685800"/>
            <a:ext cx="6390371" cy="8686801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88241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BC820F3F-F06F-4B13-A1F6-F42881CB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6363" y="5523180"/>
            <a:ext cx="576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Food &amp; Beverage Industry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6489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April 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89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www.peakstone.com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11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06" y="4953296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768454" y="5791711"/>
            <a:ext cx="812717" cy="236224"/>
            <a:chOff x="554155" y="6376968"/>
            <a:chExt cx="1308890" cy="380442"/>
          </a:xfrm>
        </p:grpSpPr>
        <p:sp>
          <p:nvSpPr>
            <p:cNvPr id="2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257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453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8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506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755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421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1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06" y="495329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62" name="Group 261"/>
          <p:cNvGrpSpPr>
            <a:grpSpLocks noChangeAspect="1"/>
          </p:cNvGrpSpPr>
          <p:nvPr/>
        </p:nvGrpSpPr>
        <p:grpSpPr>
          <a:xfrm>
            <a:off x="1852315" y="5791711"/>
            <a:ext cx="812717" cy="236224"/>
            <a:chOff x="554155" y="6376968"/>
            <a:chExt cx="1308890" cy="380442"/>
          </a:xfrm>
        </p:grpSpPr>
        <p:sp>
          <p:nvSpPr>
            <p:cNvPr id="2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5" name="Group 264"/>
          <p:cNvGrpSpPr>
            <a:grpSpLocks noChangeAspect="1"/>
          </p:cNvGrpSpPr>
          <p:nvPr/>
        </p:nvGrpSpPr>
        <p:grpSpPr>
          <a:xfrm>
            <a:off x="2936176" y="5791711"/>
            <a:ext cx="812717" cy="236224"/>
            <a:chOff x="554155" y="6376968"/>
            <a:chExt cx="1308890" cy="380442"/>
          </a:xfrm>
        </p:grpSpPr>
        <p:sp>
          <p:nvSpPr>
            <p:cNvPr id="2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8" name="Group 267"/>
          <p:cNvGrpSpPr>
            <a:grpSpLocks noChangeAspect="1"/>
          </p:cNvGrpSpPr>
          <p:nvPr/>
        </p:nvGrpSpPr>
        <p:grpSpPr>
          <a:xfrm>
            <a:off x="4027981" y="5791711"/>
            <a:ext cx="812717" cy="236224"/>
            <a:chOff x="554155" y="6376968"/>
            <a:chExt cx="1308890" cy="380442"/>
          </a:xfrm>
        </p:grpSpPr>
        <p:sp>
          <p:nvSpPr>
            <p:cNvPr id="2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1" name="Group 270"/>
          <p:cNvGrpSpPr>
            <a:grpSpLocks noChangeAspect="1"/>
          </p:cNvGrpSpPr>
          <p:nvPr/>
        </p:nvGrpSpPr>
        <p:grpSpPr>
          <a:xfrm>
            <a:off x="5103898" y="5791711"/>
            <a:ext cx="812717" cy="236224"/>
            <a:chOff x="554155" y="6376968"/>
            <a:chExt cx="1308890" cy="380442"/>
          </a:xfrm>
        </p:grpSpPr>
        <p:sp>
          <p:nvSpPr>
            <p:cNvPr id="2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4" name="Group 273"/>
          <p:cNvGrpSpPr>
            <a:grpSpLocks noChangeAspect="1"/>
          </p:cNvGrpSpPr>
          <p:nvPr/>
        </p:nvGrpSpPr>
        <p:grpSpPr>
          <a:xfrm>
            <a:off x="6187758" y="5791711"/>
            <a:ext cx="812717" cy="236224"/>
            <a:chOff x="554155" y="6376968"/>
            <a:chExt cx="1308890" cy="380442"/>
          </a:xfrm>
        </p:grpSpPr>
        <p:sp>
          <p:nvSpPr>
            <p:cNvPr id="27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06" y="3676700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453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604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755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570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906" y="3676700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" name="AutoShape 4" descr="THE PEAKSTONE GROUP">
            <a:extLst>
              <a:ext uri="{FF2B5EF4-FFF2-40B4-BE49-F238E27FC236}">
                <a16:creationId xmlns:a16="http://schemas.microsoft.com/office/drawing/2014/main" id="{DB173365-D881-4260-8613-985E0395D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663" y="3691423"/>
            <a:ext cx="233848" cy="2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768454" y="4515115"/>
            <a:ext cx="812717" cy="236224"/>
            <a:chOff x="554155" y="6376968"/>
            <a:chExt cx="1308890" cy="380442"/>
          </a:xfrm>
        </p:grpSpPr>
        <p:sp>
          <p:nvSpPr>
            <p:cNvPr id="184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1858221" y="4515115"/>
            <a:ext cx="812717" cy="236224"/>
            <a:chOff x="554155" y="6376968"/>
            <a:chExt cx="1308890" cy="380442"/>
          </a:xfrm>
        </p:grpSpPr>
        <p:sp>
          <p:nvSpPr>
            <p:cNvPr id="1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2936176" y="4515115"/>
            <a:ext cx="812717" cy="236224"/>
            <a:chOff x="554155" y="6376968"/>
            <a:chExt cx="1308890" cy="380442"/>
          </a:xfrm>
        </p:grpSpPr>
        <p:sp>
          <p:nvSpPr>
            <p:cNvPr id="1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017457" y="4515115"/>
            <a:ext cx="812717" cy="236224"/>
            <a:chOff x="554155" y="6376968"/>
            <a:chExt cx="1308890" cy="380442"/>
          </a:xfrm>
        </p:grpSpPr>
        <p:sp>
          <p:nvSpPr>
            <p:cNvPr id="1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5103898" y="4515115"/>
            <a:ext cx="812717" cy="236224"/>
            <a:chOff x="554155" y="6376968"/>
            <a:chExt cx="1308890" cy="380442"/>
          </a:xfrm>
        </p:grpSpPr>
        <p:sp>
          <p:nvSpPr>
            <p:cNvPr id="1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71" name="Group 170"/>
          <p:cNvGrpSpPr>
            <a:grpSpLocks noChangeAspect="1"/>
          </p:cNvGrpSpPr>
          <p:nvPr/>
        </p:nvGrpSpPr>
        <p:grpSpPr>
          <a:xfrm>
            <a:off x="6202272" y="4515115"/>
            <a:ext cx="812717" cy="236224"/>
            <a:chOff x="577530" y="6376968"/>
            <a:chExt cx="1308890" cy="380442"/>
          </a:xfrm>
        </p:grpSpPr>
        <p:sp>
          <p:nvSpPr>
            <p:cNvPr id="1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0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974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947179" y="3787292"/>
            <a:ext cx="777386" cy="693784"/>
            <a:chOff x="1864820" y="3715975"/>
            <a:chExt cx="777386" cy="693784"/>
          </a:xfrm>
        </p:grpSpPr>
        <p:pic>
          <p:nvPicPr>
            <p:cNvPr id="128" name="Picture 2" descr="Prairie City Bakery: Bakery, Simplified">
              <a:extLst>
                <a:ext uri="{FF2B5EF4-FFF2-40B4-BE49-F238E27FC236}">
                  <a16:creationId xmlns:a16="http://schemas.microsoft.com/office/drawing/2014/main" id="{FBD7EC30-2252-4667-A010-659A1B860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820" y="3715975"/>
              <a:ext cx="777386" cy="36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https://www.mckeefoods.com/images/template/logo.png">
              <a:extLst>
                <a:ext uri="{FF2B5EF4-FFF2-40B4-BE49-F238E27FC236}">
                  <a16:creationId xmlns:a16="http://schemas.microsoft.com/office/drawing/2014/main" id="{BA234B6B-44D8-46C5-B4CD-B1C655D0B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480" y="4098164"/>
              <a:ext cx="686066" cy="31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106169" y="3765477"/>
            <a:ext cx="810446" cy="638569"/>
            <a:chOff x="2933441" y="3734327"/>
            <a:chExt cx="810446" cy="638569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D64E0914-4648-433C-803D-3820FE5E2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b="4166"/>
            <a:stretch/>
          </p:blipFill>
          <p:spPr>
            <a:xfrm>
              <a:off x="2933441" y="3734327"/>
              <a:ext cx="810446" cy="9740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68DFA703-E9BD-4A9E-95BF-103D5B68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1107" y="3900813"/>
              <a:ext cx="575114" cy="213286"/>
            </a:xfrm>
            <a:prstGeom prst="rect">
              <a:avLst/>
            </a:prstGeom>
          </p:spPr>
        </p:pic>
        <p:pic>
          <p:nvPicPr>
            <p:cNvPr id="134" name="Picture 4" descr="Image result for modjule images">
              <a:extLst>
                <a:ext uri="{FF2B5EF4-FFF2-40B4-BE49-F238E27FC236}">
                  <a16:creationId xmlns:a16="http://schemas.microsoft.com/office/drawing/2014/main" id="{197499D8-463E-42EA-B2E4-AD798474D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1" t="22555" r="10438" b="27772"/>
            <a:stretch/>
          </p:blipFill>
          <p:spPr bwMode="auto">
            <a:xfrm>
              <a:off x="2994950" y="4202266"/>
              <a:ext cx="687429" cy="17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47251" y="3756431"/>
            <a:ext cx="920028" cy="661747"/>
            <a:chOff x="3973310" y="3731780"/>
            <a:chExt cx="920028" cy="661747"/>
          </a:xfrm>
        </p:grpSpPr>
        <p:pic>
          <p:nvPicPr>
            <p:cNvPr id="135" name="Picture 2" descr="Market Fresh Produce, LLC">
              <a:extLst>
                <a:ext uri="{FF2B5EF4-FFF2-40B4-BE49-F238E27FC236}">
                  <a16:creationId xmlns:a16="http://schemas.microsoft.com/office/drawing/2014/main" id="{EDF9749D-1565-46B6-BC21-A39864F98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086" y="3731780"/>
              <a:ext cx="833459" cy="31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DE9EFF7E-66B0-4D93-93FB-0F99AA9C8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4382"/>
            <a:stretch/>
          </p:blipFill>
          <p:spPr>
            <a:xfrm>
              <a:off x="4549713" y="4135824"/>
              <a:ext cx="343625" cy="257703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FF269C2-1522-44D2-A0BA-0872A3C7F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10" y="4175323"/>
              <a:ext cx="559793" cy="17870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43978" y="3745614"/>
            <a:ext cx="762075" cy="714500"/>
            <a:chOff x="5127929" y="3702923"/>
            <a:chExt cx="762075" cy="714500"/>
          </a:xfrm>
        </p:grpSpPr>
        <p:pic>
          <p:nvPicPr>
            <p:cNvPr id="141" name="Picture 140" descr="Image result for Terri Lynn Foods Logo">
              <a:extLst>
                <a:ext uri="{FF2B5EF4-FFF2-40B4-BE49-F238E27FC236}">
                  <a16:creationId xmlns:a16="http://schemas.microsoft.com/office/drawing/2014/main" id="{8562B64D-E9F9-43DE-BCC7-00792695B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62" y="3702923"/>
              <a:ext cx="709409" cy="290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TH Foods, Inc.">
              <a:extLst>
                <a:ext uri="{FF2B5EF4-FFF2-40B4-BE49-F238E27FC236}">
                  <a16:creationId xmlns:a16="http://schemas.microsoft.com/office/drawing/2014/main" id="{B70353BF-E422-4D51-861B-6C759E4B3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929" y="4328842"/>
              <a:ext cx="762075" cy="88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Image result for Mitsubishi Corporation logo">
              <a:extLst>
                <a:ext uri="{FF2B5EF4-FFF2-40B4-BE49-F238E27FC236}">
                  <a16:creationId xmlns:a16="http://schemas.microsoft.com/office/drawing/2014/main" id="{D9FFE47B-8BF7-479A-9F6D-B28AAE19D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807" y="3953708"/>
              <a:ext cx="498318" cy="34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16561" y="5047269"/>
            <a:ext cx="720995" cy="634421"/>
            <a:chOff x="6248133" y="3759821"/>
            <a:chExt cx="720995" cy="634421"/>
          </a:xfrm>
        </p:grpSpPr>
        <p:pic>
          <p:nvPicPr>
            <p:cNvPr id="144" name="Picture 2" descr="Image result for labriola baking company">
              <a:extLst>
                <a:ext uri="{FF2B5EF4-FFF2-40B4-BE49-F238E27FC236}">
                  <a16:creationId xmlns:a16="http://schemas.microsoft.com/office/drawing/2014/main" id="{8B725E53-BE6F-4FCD-8F16-B74FAC0A2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133" y="3759821"/>
              <a:ext cx="720995" cy="36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Image result for j&amp;j snack foods">
              <a:extLst>
                <a:ext uri="{FF2B5EF4-FFF2-40B4-BE49-F238E27FC236}">
                  <a16:creationId xmlns:a16="http://schemas.microsoft.com/office/drawing/2014/main" id="{938BFABD-896D-4F20-9763-DBADF0A9B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80" y="4151362"/>
              <a:ext cx="717500" cy="24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022524" y="4993717"/>
            <a:ext cx="823630" cy="744492"/>
            <a:chOff x="757541" y="4974505"/>
            <a:chExt cx="823630" cy="744492"/>
          </a:xfrm>
        </p:grpSpPr>
        <p:pic>
          <p:nvPicPr>
            <p:cNvPr id="156" name="Picture 44" descr="http://www.foodevolution.com/images/foodEvolutionLogo.jpg">
              <a:hlinkClick r:id="rId18"/>
              <a:extLst>
                <a:ext uri="{FF2B5EF4-FFF2-40B4-BE49-F238E27FC236}">
                  <a16:creationId xmlns:a16="http://schemas.microsoft.com/office/drawing/2014/main" id="{E58DD561-7284-41BF-8CFE-ACDFAC9F7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41" y="4974505"/>
              <a:ext cx="823630" cy="25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" descr="http://redhausdesign.com/zzz/akoya/images/AKOYA_logo.png">
              <a:extLst>
                <a:ext uri="{FF2B5EF4-FFF2-40B4-BE49-F238E27FC236}">
                  <a16:creationId xmlns:a16="http://schemas.microsoft.com/office/drawing/2014/main" id="{3239101B-EF2A-4D6D-B52D-E40244E70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52" y="5251517"/>
              <a:ext cx="620724" cy="1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4" descr="logo">
              <a:extLst>
                <a:ext uri="{FF2B5EF4-FFF2-40B4-BE49-F238E27FC236}">
                  <a16:creationId xmlns:a16="http://schemas.microsoft.com/office/drawing/2014/main" id="{26037F95-266B-4687-B738-0302D7CEF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35" y="5423563"/>
              <a:ext cx="686759" cy="1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8" descr="http://app-x.com/library/images/clientlogos/plexus.png">
              <a:extLst>
                <a:ext uri="{FF2B5EF4-FFF2-40B4-BE49-F238E27FC236}">
                  <a16:creationId xmlns:a16="http://schemas.microsoft.com/office/drawing/2014/main" id="{E2C9CA93-4DE0-4CF1-915A-17E9B875F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29" y="5569827"/>
              <a:ext cx="711971" cy="14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902521" y="5123782"/>
            <a:ext cx="880025" cy="500227"/>
            <a:chOff x="1813501" y="5085412"/>
            <a:chExt cx="880025" cy="500227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1E8CCF1F-8F78-4E74-AE7B-D16CAAC5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01" y="5085412"/>
              <a:ext cx="880025" cy="121915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59384BAE-49E6-4F5A-BE46-8021E7A94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506" y="5425239"/>
              <a:ext cx="528015" cy="1604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87038" y="5021255"/>
            <a:ext cx="1043183" cy="751951"/>
            <a:chOff x="2816975" y="4973201"/>
            <a:chExt cx="1043183" cy="751951"/>
          </a:xfrm>
        </p:grpSpPr>
        <p:pic>
          <p:nvPicPr>
            <p:cNvPr id="175" name="Picture 2" descr="Saco Food Inc">
              <a:extLst>
                <a:ext uri="{FF2B5EF4-FFF2-40B4-BE49-F238E27FC236}">
                  <a16:creationId xmlns:a16="http://schemas.microsoft.com/office/drawing/2014/main" id="{5A09124C-E626-4264-9CA1-C1385ACD4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65" y="5267203"/>
              <a:ext cx="651803" cy="1090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4" descr="SACO Foods">
              <a:extLst>
                <a:ext uri="{FF2B5EF4-FFF2-40B4-BE49-F238E27FC236}">
                  <a16:creationId xmlns:a16="http://schemas.microsoft.com/office/drawing/2014/main" id="{630FD38E-567A-4FAC-AC0A-7C43DC431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070" y="4973201"/>
              <a:ext cx="370993" cy="2597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Text Box 222">
              <a:extLst>
                <a:ext uri="{FF2B5EF4-FFF2-40B4-BE49-F238E27FC236}">
                  <a16:creationId xmlns:a16="http://schemas.microsoft.com/office/drawing/2014/main" id="{B0FC15A3-B0B7-4E07-A0EC-EE13999CD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975" y="5426159"/>
              <a:ext cx="1043183" cy="29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rIns="1828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Private Investment Group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8057" y="5019106"/>
            <a:ext cx="701819" cy="650766"/>
            <a:chOff x="5158057" y="5019106"/>
            <a:chExt cx="701819" cy="650766"/>
          </a:xfrm>
        </p:grpSpPr>
        <p:pic>
          <p:nvPicPr>
            <p:cNvPr id="179" name="Picture 2" descr="http://www.gogrid.com/gg/images/logos/casestudies/Artizone_logo.png">
              <a:extLst>
                <a:ext uri="{FF2B5EF4-FFF2-40B4-BE49-F238E27FC236}">
                  <a16:creationId xmlns:a16="http://schemas.microsoft.com/office/drawing/2014/main" id="{C9BD4F77-BA76-4811-89B2-489410337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796" y="5019106"/>
              <a:ext cx="634341" cy="32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4" descr="http://t2.gstatic.com/images?q=tbn:ANd9GcSU6aleqnafNV-2CN7Z1IGM7wSmOH4XPKGOsnZVPTkBIGL2OpZv">
              <a:extLst>
                <a:ext uri="{FF2B5EF4-FFF2-40B4-BE49-F238E27FC236}">
                  <a16:creationId xmlns:a16="http://schemas.microsoft.com/office/drawing/2014/main" id="{46642A47-0D4E-4C89-80A8-733A64F4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057" y="5398157"/>
              <a:ext cx="701819" cy="27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1828147" y="3806538"/>
            <a:ext cx="872864" cy="523948"/>
            <a:chOff x="2902232" y="3813890"/>
            <a:chExt cx="872864" cy="52394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29"/>
            <a:srcRect t="33432" b="31395"/>
            <a:stretch/>
          </p:blipFill>
          <p:spPr>
            <a:xfrm>
              <a:off x="2902232" y="3813890"/>
              <a:ext cx="872864" cy="12792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902310" y="4168761"/>
              <a:ext cx="872708" cy="16907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19587" y="3783118"/>
            <a:ext cx="902255" cy="589792"/>
            <a:chOff x="719587" y="3783118"/>
            <a:chExt cx="902255" cy="589792"/>
          </a:xfrm>
        </p:grpSpPr>
        <p:pic>
          <p:nvPicPr>
            <p:cNvPr id="5" name="Picture 2" descr="Deli Star Corp. - Crunchbase Company Profile &amp;amp; Fundin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62" b="35026"/>
            <a:stretch/>
          </p:blipFill>
          <p:spPr bwMode="auto">
            <a:xfrm>
              <a:off x="802356" y="3783118"/>
              <a:ext cx="736716" cy="18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rra Investment Partners - Private Equity Firm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87" y="4137422"/>
              <a:ext cx="902255" cy="23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809726" y="5059519"/>
            <a:ext cx="887575" cy="610353"/>
            <a:chOff x="1809726" y="5059519"/>
            <a:chExt cx="887575" cy="610353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E0684F7E-1303-43F7-87AA-367061D4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817302" y="5059519"/>
              <a:ext cx="872423" cy="261870"/>
            </a:xfrm>
            <a:prstGeom prst="rect">
              <a:avLst/>
            </a:prstGeom>
          </p:spPr>
        </p:pic>
        <p:pic>
          <p:nvPicPr>
            <p:cNvPr id="136" name="Picture 24" descr="TA Associates | A Leading, Global Growth Private Equity Firm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26" y="5411131"/>
              <a:ext cx="887575" cy="25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7" name="Slide Number Placeholder 8">
            <a:extLst>
              <a:ext uri="{FF2B5EF4-FFF2-40B4-BE49-F238E27FC236}">
                <a16:creationId xmlns:a16="http://schemas.microsoft.com/office/drawing/2014/main" id="{FE1DDC74-B059-40DD-AD8C-5EB184F4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8285" y="9136380"/>
            <a:ext cx="1748790" cy="236220"/>
          </a:xfrm>
        </p:spPr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2</a:t>
            </a:fld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B59AB9-E110-8CDF-D967-2F91C68E249E}"/>
              </a:ext>
            </a:extLst>
          </p:cNvPr>
          <p:cNvSpPr/>
          <p:nvPr/>
        </p:nvSpPr>
        <p:spPr>
          <a:xfrm>
            <a:off x="3941253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Michael Dobin – Analyst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(847) 609-9492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24A6F"/>
                </a:solidFill>
                <a:ea typeface="MS PGothic" pitchFamily="34" charset="-128"/>
                <a:cs typeface="Calibri" pitchFamily="34" charset="0"/>
                <a:hlinkClick r:id="rId35"/>
              </a:rPr>
              <a:t>mdobin@peakstone.com</a:t>
            </a:r>
            <a:r>
              <a:rPr lang="en-US" altLang="en-US" sz="900">
                <a:solidFill>
                  <a:srgbClr val="124A6F"/>
                </a:solidFill>
                <a:ea typeface="MS PGothic" pitchFamily="34" charset="-128"/>
                <a:cs typeface="Calibri" pitchFamily="34" charset="0"/>
              </a:rPr>
              <a:t>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A855D-3917-9129-5E5F-6DF9F3693248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D3DE3C-1349-ACF6-60DC-AF398FAA266C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Selected Transactions</a:t>
              </a:r>
              <a:endParaRPr lang="en-US" sz="1400">
                <a:solidFill>
                  <a:srgbClr val="145078"/>
                </a:solidFill>
              </a:endParaRPr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154BBDC8-1041-843C-C736-0494B0B8BED8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2141B4-543D-3898-2E42-9EE86A8A351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6A4FDB-3072-7816-119A-C31B749CC279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4776DC-F275-BC83-F7B0-7CDBC1F62CEC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D4BFA45A-6CBE-12D8-30B8-098B3397032C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ED4876C-1373-7456-AB85-B2AE93F87287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48E9A0-BEF6-8A39-DD2C-5CB3468AFC95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Alex Fridman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36"/>
              </a:rPr>
              <a:t>afridman@peakstone.com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FAF85-AE40-132B-C0BE-42237E6EE790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Stephen Sleigh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37"/>
              </a:rPr>
              <a:t>ssleigh@peakstone.com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9BC4F4-2195-34C8-A5B0-2C2D801C5EC5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Jeff Temple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38"/>
              </a:rPr>
              <a:t>jtemple@peakstone.com 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DA55C6-6AD2-8BBC-0101-11F590BAF506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Noah Robles – Associate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>
                <a:solidFill>
                  <a:srgbClr val="333333"/>
                </a:solidFill>
                <a:effectLst/>
                <a:hlinkClick r:id="rId39"/>
              </a:rPr>
              <a:t>nrobles@peakstone.com</a:t>
            </a:r>
            <a:endParaRPr lang="en-US" altLang="en-US" sz="90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B172D3B9-E341-BF0C-7DA3-CAE687A56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BEFA9925-9F3F-1C81-3EB1-292C5DD5A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04577EA-0499-AFAC-C83A-11915380ECD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ACFE7C2-FD8B-3576-F283-1ACFB3FBC26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3"/>
          <a:stretch/>
        </p:blipFill>
        <p:spPr bwMode="auto">
          <a:xfrm>
            <a:off x="4512511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DB795C22-45DC-9C85-54FB-C9BDD5352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13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1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Food &amp; Beverage M&amp;A Count Across the U.S. (2000 – Mar 2024)</a:t>
              </a:r>
            </a:p>
          </p:txBody>
        </p:sp>
        <p:sp>
          <p:nvSpPr>
            <p:cNvPr id="315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>
              <a:off x="5947042" y="5058131"/>
              <a:ext cx="1129154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78552" cy="307777"/>
            <a:chOff x="700040" y="4903282"/>
            <a:chExt cx="6378552" cy="307777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</a:t>
              </a:r>
              <a:r>
                <a:rPr lang="en-US" altLang="en-US" sz="1400" b="1">
                  <a:solidFill>
                    <a:srgbClr val="145078"/>
                  </a:solidFill>
                </a:rPr>
                <a:t>Food &amp; Beverage M&amp;A Count </a:t>
              </a:r>
              <a:r>
                <a:rPr lang="en-US" sz="1400" b="1">
                  <a:solidFill>
                    <a:srgbClr val="145078"/>
                  </a:solidFill>
                </a:rPr>
                <a:t>(2000 – Mar 2024)</a:t>
              </a:r>
            </a:p>
          </p:txBody>
        </p:sp>
        <p:sp>
          <p:nvSpPr>
            <p:cNvPr id="319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5191010" y="5058131"/>
              <a:ext cx="188758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1" name="Chart 320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106746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U.S. M&amp;A Activity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3</a:t>
            </a:fld>
            <a:endParaRPr lang="en-US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9739C41B-2951-495F-AFF8-74E995906E7A}"/>
              </a:ext>
            </a:extLst>
          </p:cNvPr>
          <p:cNvSpPr>
            <a:spLocks noChangeAspect="1"/>
          </p:cNvSpPr>
          <p:nvPr/>
        </p:nvSpPr>
        <p:spPr bwMode="auto">
          <a:xfrm>
            <a:off x="3800749" y="2484491"/>
            <a:ext cx="783707" cy="800867"/>
          </a:xfrm>
          <a:custGeom>
            <a:avLst/>
            <a:gdLst>
              <a:gd name="T0" fmla="*/ 0 w 459"/>
              <a:gd name="T1" fmla="*/ 0 h 520"/>
              <a:gd name="T2" fmla="*/ 0 w 459"/>
              <a:gd name="T3" fmla="*/ 0 h 520"/>
              <a:gd name="T4" fmla="*/ 0 w 459"/>
              <a:gd name="T5" fmla="*/ 0 h 520"/>
              <a:gd name="T6" fmla="*/ 0 w 459"/>
              <a:gd name="T7" fmla="*/ 0 h 520"/>
              <a:gd name="T8" fmla="*/ 0 w 459"/>
              <a:gd name="T9" fmla="*/ 0 h 520"/>
              <a:gd name="T10" fmla="*/ 0 w 459"/>
              <a:gd name="T11" fmla="*/ 0 h 520"/>
              <a:gd name="T12" fmla="*/ 0 w 459"/>
              <a:gd name="T13" fmla="*/ 0 h 520"/>
              <a:gd name="T14" fmla="*/ 0 w 459"/>
              <a:gd name="T15" fmla="*/ 0 h 520"/>
              <a:gd name="T16" fmla="*/ 0 w 459"/>
              <a:gd name="T17" fmla="*/ 0 h 520"/>
              <a:gd name="T18" fmla="*/ 0 w 459"/>
              <a:gd name="T19" fmla="*/ 0 h 520"/>
              <a:gd name="T20" fmla="*/ 0 w 459"/>
              <a:gd name="T21" fmla="*/ 0 h 520"/>
              <a:gd name="T22" fmla="*/ 0 w 459"/>
              <a:gd name="T23" fmla="*/ 0 h 520"/>
              <a:gd name="T24" fmla="*/ 0 w 459"/>
              <a:gd name="T25" fmla="*/ 0 h 520"/>
              <a:gd name="T26" fmla="*/ 0 w 459"/>
              <a:gd name="T27" fmla="*/ 0 h 520"/>
              <a:gd name="T28" fmla="*/ 0 w 459"/>
              <a:gd name="T29" fmla="*/ 0 h 520"/>
              <a:gd name="T30" fmla="*/ 0 w 459"/>
              <a:gd name="T31" fmla="*/ 0 h 520"/>
              <a:gd name="T32" fmla="*/ 0 w 459"/>
              <a:gd name="T33" fmla="*/ 0 h 520"/>
              <a:gd name="T34" fmla="*/ 0 w 459"/>
              <a:gd name="T35" fmla="*/ 0 h 520"/>
              <a:gd name="T36" fmla="*/ 0 w 459"/>
              <a:gd name="T37" fmla="*/ 0 h 520"/>
              <a:gd name="T38" fmla="*/ 0 w 459"/>
              <a:gd name="T39" fmla="*/ 0 h 520"/>
              <a:gd name="T40" fmla="*/ 0 w 459"/>
              <a:gd name="T41" fmla="*/ 0 h 520"/>
              <a:gd name="T42" fmla="*/ 0 w 459"/>
              <a:gd name="T43" fmla="*/ 0 h 520"/>
              <a:gd name="T44" fmla="*/ 0 w 459"/>
              <a:gd name="T45" fmla="*/ 0 h 520"/>
              <a:gd name="T46" fmla="*/ 0 w 459"/>
              <a:gd name="T47" fmla="*/ 0 h 520"/>
              <a:gd name="T48" fmla="*/ 0 w 459"/>
              <a:gd name="T49" fmla="*/ 0 h 520"/>
              <a:gd name="T50" fmla="*/ 0 w 459"/>
              <a:gd name="T51" fmla="*/ 0 h 520"/>
              <a:gd name="T52" fmla="*/ 0 w 459"/>
              <a:gd name="T53" fmla="*/ 0 h 520"/>
              <a:gd name="T54" fmla="*/ 0 w 459"/>
              <a:gd name="T55" fmla="*/ 0 h 520"/>
              <a:gd name="T56" fmla="*/ 0 w 459"/>
              <a:gd name="T57" fmla="*/ 0 h 520"/>
              <a:gd name="T58" fmla="*/ 0 w 459"/>
              <a:gd name="T59" fmla="*/ 0 h 520"/>
              <a:gd name="T60" fmla="*/ 0 w 459"/>
              <a:gd name="T61" fmla="*/ 0 h 520"/>
              <a:gd name="T62" fmla="*/ 0 w 459"/>
              <a:gd name="T63" fmla="*/ 0 h 520"/>
              <a:gd name="T64" fmla="*/ 0 w 459"/>
              <a:gd name="T65" fmla="*/ 0 h 520"/>
              <a:gd name="T66" fmla="*/ 0 w 459"/>
              <a:gd name="T67" fmla="*/ 0 h 520"/>
              <a:gd name="T68" fmla="*/ 0 w 459"/>
              <a:gd name="T69" fmla="*/ 0 h 520"/>
              <a:gd name="T70" fmla="*/ 0 w 459"/>
              <a:gd name="T71" fmla="*/ 0 h 520"/>
              <a:gd name="T72" fmla="*/ 0 w 459"/>
              <a:gd name="T73" fmla="*/ 0 h 520"/>
              <a:gd name="T74" fmla="*/ 0 w 459"/>
              <a:gd name="T75" fmla="*/ 0 h 520"/>
              <a:gd name="T76" fmla="*/ 0 w 459"/>
              <a:gd name="T77" fmla="*/ 0 h 520"/>
              <a:gd name="T78" fmla="*/ 0 w 459"/>
              <a:gd name="T79" fmla="*/ 0 h 520"/>
              <a:gd name="T80" fmla="*/ 0 w 459"/>
              <a:gd name="T81" fmla="*/ 0 h 520"/>
              <a:gd name="T82" fmla="*/ 0 w 459"/>
              <a:gd name="T83" fmla="*/ 0 h 5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9"/>
              <a:gd name="T127" fmla="*/ 0 h 520"/>
              <a:gd name="T128" fmla="*/ 459 w 459"/>
              <a:gd name="T129" fmla="*/ 520 h 5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9" h="520">
                <a:moveTo>
                  <a:pt x="68" y="520"/>
                </a:moveTo>
                <a:lnTo>
                  <a:pt x="130" y="520"/>
                </a:lnTo>
                <a:lnTo>
                  <a:pt x="206" y="520"/>
                </a:lnTo>
                <a:lnTo>
                  <a:pt x="291" y="520"/>
                </a:lnTo>
                <a:lnTo>
                  <a:pt x="366" y="520"/>
                </a:lnTo>
                <a:lnTo>
                  <a:pt x="358" y="484"/>
                </a:lnTo>
                <a:lnTo>
                  <a:pt x="331" y="464"/>
                </a:lnTo>
                <a:lnTo>
                  <a:pt x="315" y="439"/>
                </a:lnTo>
                <a:lnTo>
                  <a:pt x="295" y="435"/>
                </a:lnTo>
                <a:lnTo>
                  <a:pt x="270" y="413"/>
                </a:lnTo>
                <a:lnTo>
                  <a:pt x="274" y="368"/>
                </a:lnTo>
                <a:lnTo>
                  <a:pt x="279" y="356"/>
                </a:lnTo>
                <a:lnTo>
                  <a:pt x="266" y="343"/>
                </a:lnTo>
                <a:lnTo>
                  <a:pt x="266" y="331"/>
                </a:lnTo>
                <a:lnTo>
                  <a:pt x="276" y="314"/>
                </a:lnTo>
                <a:lnTo>
                  <a:pt x="302" y="298"/>
                </a:lnTo>
                <a:lnTo>
                  <a:pt x="302" y="247"/>
                </a:lnTo>
                <a:lnTo>
                  <a:pt x="308" y="240"/>
                </a:lnTo>
                <a:lnTo>
                  <a:pt x="315" y="245"/>
                </a:lnTo>
                <a:lnTo>
                  <a:pt x="364" y="200"/>
                </a:lnTo>
                <a:lnTo>
                  <a:pt x="459" y="130"/>
                </a:lnTo>
                <a:lnTo>
                  <a:pt x="390" y="115"/>
                </a:lnTo>
                <a:lnTo>
                  <a:pt x="357" y="124"/>
                </a:lnTo>
                <a:lnTo>
                  <a:pt x="271" y="72"/>
                </a:lnTo>
                <a:lnTo>
                  <a:pt x="222" y="76"/>
                </a:lnTo>
                <a:lnTo>
                  <a:pt x="192" y="62"/>
                </a:lnTo>
                <a:lnTo>
                  <a:pt x="165" y="62"/>
                </a:lnTo>
                <a:lnTo>
                  <a:pt x="140" y="1"/>
                </a:lnTo>
                <a:lnTo>
                  <a:pt x="128" y="0"/>
                </a:lnTo>
                <a:lnTo>
                  <a:pt x="128" y="40"/>
                </a:lnTo>
                <a:lnTo>
                  <a:pt x="0" y="40"/>
                </a:lnTo>
                <a:lnTo>
                  <a:pt x="11" y="68"/>
                </a:lnTo>
                <a:lnTo>
                  <a:pt x="8" y="114"/>
                </a:lnTo>
                <a:lnTo>
                  <a:pt x="24" y="165"/>
                </a:lnTo>
                <a:lnTo>
                  <a:pt x="25" y="216"/>
                </a:lnTo>
                <a:lnTo>
                  <a:pt x="27" y="249"/>
                </a:lnTo>
                <a:lnTo>
                  <a:pt x="42" y="291"/>
                </a:lnTo>
                <a:lnTo>
                  <a:pt x="42" y="311"/>
                </a:lnTo>
                <a:lnTo>
                  <a:pt x="24" y="341"/>
                </a:lnTo>
                <a:lnTo>
                  <a:pt x="49" y="368"/>
                </a:lnTo>
                <a:lnTo>
                  <a:pt x="49" y="520"/>
                </a:lnTo>
                <a:lnTo>
                  <a:pt x="68" y="520"/>
                </a:lnTo>
                <a:close/>
              </a:path>
            </a:pathLst>
          </a:custGeom>
          <a:solidFill>
            <a:srgbClr val="9DC3E6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 sz="900" b="1">
              <a:ea typeface="ＭＳ Ｐゴシック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B35625-4E22-8FD2-1E77-AB6EC4A6A0F4}"/>
              </a:ext>
            </a:extLst>
          </p:cNvPr>
          <p:cNvGrpSpPr/>
          <p:nvPr/>
        </p:nvGrpSpPr>
        <p:grpSpPr>
          <a:xfrm>
            <a:off x="788703" y="2546100"/>
            <a:ext cx="6194994" cy="2847714"/>
            <a:chOff x="788703" y="2546100"/>
            <a:chExt cx="6194994" cy="2847714"/>
          </a:xfrm>
        </p:grpSpPr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9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5451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4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5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7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9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5938" y="5290353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0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1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2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6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7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8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7701" y="5120357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BF5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8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9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0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1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2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4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5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752686" y="5151754"/>
              <a:ext cx="501277" cy="83072"/>
              <a:chOff x="1393825" y="3697965"/>
              <a:chExt cx="14087128" cy="2334536"/>
            </a:xfrm>
            <a:solidFill>
              <a:srgbClr val="9DC3E6"/>
            </a:solidFill>
          </p:grpSpPr>
          <p:sp>
            <p:nvSpPr>
              <p:cNvPr id="284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solidFill>
                <a:srgbClr val="D1E8F7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7" name="Group 346"/>
            <p:cNvGrpSpPr>
              <a:grpSpLocks noChangeAspect="1"/>
            </p:cNvGrpSpPr>
            <p:nvPr/>
          </p:nvGrpSpPr>
          <p:grpSpPr>
            <a:xfrm>
              <a:off x="6394202" y="5179816"/>
              <a:ext cx="282921" cy="178871"/>
              <a:chOff x="-1211263" y="4277810"/>
              <a:chExt cx="6764338" cy="4276620"/>
            </a:xfrm>
            <a:solidFill>
              <a:srgbClr val="9DC3E6"/>
            </a:solidFill>
          </p:grpSpPr>
          <p:sp>
            <p:nvSpPr>
              <p:cNvPr id="348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24" name="Picture 1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25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7" name="Straight Connector 586"/>
            <p:cNvCxnSpPr>
              <a:endCxn id="586" idx="1"/>
            </p:cNvCxnSpPr>
            <p:nvPr/>
          </p:nvCxnSpPr>
          <p:spPr>
            <a:xfrm>
              <a:off x="5895520" y="3886200"/>
              <a:ext cx="221245" cy="200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26170" y="2656383"/>
            <a:ext cx="5591144" cy="2734877"/>
            <a:chOff x="1226170" y="2656383"/>
            <a:chExt cx="5591144" cy="2734877"/>
          </a:xfrm>
        </p:grpSpPr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06F3C4F1-736D-430D-9CBB-296E9FCC4003}"/>
                </a:ext>
              </a:extLst>
            </p:cNvPr>
            <p:cNvSpPr txBox="1"/>
            <p:nvPr/>
          </p:nvSpPr>
          <p:spPr>
            <a:xfrm>
              <a:off x="6261825" y="344700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65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4D6297C-D122-4B25-976B-643277317153}"/>
                </a:ext>
              </a:extLst>
            </p:cNvPr>
            <p:cNvSpPr txBox="1"/>
            <p:nvPr/>
          </p:nvSpPr>
          <p:spPr>
            <a:xfrm>
              <a:off x="1326022" y="2703735"/>
              <a:ext cx="26444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217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2F2403D0-A579-42D6-BA9E-A33D85CC11AA}"/>
                </a:ext>
              </a:extLst>
            </p:cNvPr>
            <p:cNvSpPr txBox="1"/>
            <p:nvPr/>
          </p:nvSpPr>
          <p:spPr>
            <a:xfrm>
              <a:off x="1226170" y="3175983"/>
              <a:ext cx="3144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186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56D61AA9-33FD-4D5A-9599-B0846DE2C1B9}"/>
                </a:ext>
              </a:extLst>
            </p:cNvPr>
            <p:cNvSpPr txBox="1"/>
            <p:nvPr/>
          </p:nvSpPr>
          <p:spPr>
            <a:xfrm>
              <a:off x="1657110" y="3729916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47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12136B0-73CD-4F61-B2C8-CEAC3595B66F}"/>
                </a:ext>
              </a:extLst>
            </p:cNvPr>
            <p:cNvSpPr txBox="1"/>
            <p:nvPr/>
          </p:nvSpPr>
          <p:spPr>
            <a:xfrm>
              <a:off x="1304394" y="4059804"/>
              <a:ext cx="3433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1,270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9BE3A049-6815-4B5D-BB58-ACDCAE3EEC65}"/>
                </a:ext>
              </a:extLst>
            </p:cNvPr>
            <p:cNvSpPr txBox="1"/>
            <p:nvPr/>
          </p:nvSpPr>
          <p:spPr>
            <a:xfrm>
              <a:off x="2196816" y="426974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69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ED81F062-EF09-4CCD-AFE6-6D3F474FCD87}"/>
                </a:ext>
              </a:extLst>
            </p:cNvPr>
            <p:cNvSpPr txBox="1"/>
            <p:nvPr/>
          </p:nvSpPr>
          <p:spPr>
            <a:xfrm>
              <a:off x="2810562" y="3767850"/>
              <a:ext cx="2304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200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497D5EA7-BB05-4016-A8BC-11A8E0CB78A3}"/>
                </a:ext>
              </a:extLst>
            </p:cNvPr>
            <p:cNvSpPr txBox="1"/>
            <p:nvPr/>
          </p:nvSpPr>
          <p:spPr>
            <a:xfrm>
              <a:off x="4999302" y="394168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82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7ED4110C-D768-407E-8CCF-46DF51FF39DC}"/>
                </a:ext>
              </a:extLst>
            </p:cNvPr>
            <p:cNvSpPr txBox="1"/>
            <p:nvPr/>
          </p:nvSpPr>
          <p:spPr>
            <a:xfrm>
              <a:off x="2741548" y="4320374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30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46C2326F-EDAE-4079-A622-2612CB66CEDC}"/>
                </a:ext>
              </a:extLst>
            </p:cNvPr>
            <p:cNvSpPr txBox="1"/>
            <p:nvPr/>
          </p:nvSpPr>
          <p:spPr>
            <a:xfrm>
              <a:off x="2191966" y="37627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56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233834FD-8DB3-4AAB-8A99-B6456847B475}"/>
                </a:ext>
              </a:extLst>
            </p:cNvPr>
            <p:cNvSpPr txBox="1"/>
            <p:nvPr/>
          </p:nvSpPr>
          <p:spPr>
            <a:xfrm>
              <a:off x="3579299" y="381740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47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B4F5C669-E2FA-4F51-AF89-E5BEEF51A75A}"/>
                </a:ext>
              </a:extLst>
            </p:cNvPr>
            <p:cNvSpPr txBox="1"/>
            <p:nvPr/>
          </p:nvSpPr>
          <p:spPr>
            <a:xfrm>
              <a:off x="3451537" y="347148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67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649AF440-9FF3-403E-8F7C-C50F2F788F2C}"/>
                </a:ext>
              </a:extLst>
            </p:cNvPr>
            <p:cNvSpPr txBox="1"/>
            <p:nvPr/>
          </p:nvSpPr>
          <p:spPr>
            <a:xfrm>
              <a:off x="4064795" y="339760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76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C975230A-06FE-4506-8398-4A7FF0A351BB}"/>
                </a:ext>
              </a:extLst>
            </p:cNvPr>
            <p:cNvSpPr txBox="1"/>
            <p:nvPr/>
          </p:nvSpPr>
          <p:spPr>
            <a:xfrm>
              <a:off x="3962590" y="2860403"/>
              <a:ext cx="234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229</a:t>
              </a:r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7C5E31D8-35E0-425E-BBB3-F9DC2AED223D}"/>
                </a:ext>
              </a:extLst>
            </p:cNvPr>
            <p:cNvSpPr txBox="1"/>
            <p:nvPr/>
          </p:nvSpPr>
          <p:spPr>
            <a:xfrm>
              <a:off x="4443092" y="3110678"/>
              <a:ext cx="29130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204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A15C4A05-8A59-41E2-9CAB-6AE737F77BE9}"/>
                </a:ext>
              </a:extLst>
            </p:cNvPr>
            <p:cNvSpPr txBox="1"/>
            <p:nvPr/>
          </p:nvSpPr>
          <p:spPr>
            <a:xfrm>
              <a:off x="4921936" y="3255256"/>
              <a:ext cx="3612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142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05E0FE67-EB0E-4C6A-91A2-8DD11486B5D3}"/>
                </a:ext>
              </a:extLst>
            </p:cNvPr>
            <p:cNvSpPr txBox="1"/>
            <p:nvPr/>
          </p:nvSpPr>
          <p:spPr>
            <a:xfrm>
              <a:off x="5152964" y="3609850"/>
              <a:ext cx="29656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195</a:t>
              </a:r>
              <a:endParaRPr lang="en-US" sz="900" dirty="0"/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88581C7A-837D-475A-9EBB-E7DE184DD5B5}"/>
                </a:ext>
              </a:extLst>
            </p:cNvPr>
            <p:cNvSpPr txBox="1"/>
            <p:nvPr/>
          </p:nvSpPr>
          <p:spPr>
            <a:xfrm>
              <a:off x="4847524" y="363970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91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2EFDD0E9-17F0-4663-B3A5-1D440864A9BB}"/>
                </a:ext>
              </a:extLst>
            </p:cNvPr>
            <p:cNvSpPr txBox="1"/>
            <p:nvPr/>
          </p:nvSpPr>
          <p:spPr>
            <a:xfrm>
              <a:off x="5705076" y="3532894"/>
              <a:ext cx="2882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226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26599621-0161-4DD4-BC88-8D9FC4B949D6}"/>
                </a:ext>
              </a:extLst>
            </p:cNvPr>
            <p:cNvSpPr txBox="1"/>
            <p:nvPr/>
          </p:nvSpPr>
          <p:spPr>
            <a:xfrm>
              <a:off x="5952205" y="3280326"/>
              <a:ext cx="29295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414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7D8F5BF2-DA1C-4D7D-9A4D-2DF326AF0700}"/>
                </a:ext>
              </a:extLst>
            </p:cNvPr>
            <p:cNvSpPr txBox="1"/>
            <p:nvPr/>
          </p:nvSpPr>
          <p:spPr>
            <a:xfrm>
              <a:off x="6269923" y="308384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39</a:t>
              </a: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79E2EF87-A87F-42D0-BF51-23ECA48AA603}"/>
                </a:ext>
              </a:extLst>
            </p:cNvPr>
            <p:cNvSpPr txBox="1"/>
            <p:nvPr/>
          </p:nvSpPr>
          <p:spPr>
            <a:xfrm>
              <a:off x="6632812" y="295433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60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D480CB14-0700-49E0-B733-F499DFD0B016}"/>
                </a:ext>
              </a:extLst>
            </p:cNvPr>
            <p:cNvSpPr txBox="1"/>
            <p:nvPr/>
          </p:nvSpPr>
          <p:spPr>
            <a:xfrm>
              <a:off x="6253963" y="3329729"/>
              <a:ext cx="34205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178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88A99CF0-2A41-43B7-950C-9BFF5C0962D9}"/>
                </a:ext>
              </a:extLst>
            </p:cNvPr>
            <p:cNvSpPr txBox="1"/>
            <p:nvPr/>
          </p:nvSpPr>
          <p:spPr>
            <a:xfrm>
              <a:off x="5672040" y="3922137"/>
              <a:ext cx="21099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105</a:t>
              </a:r>
            </a:p>
          </p:txBody>
        </p:sp>
        <p:sp>
          <p:nvSpPr>
            <p:cNvPr id="564" name="TextBox 563">
              <a:extLst>
                <a:ext uri="{FF2B5EF4-FFF2-40B4-BE49-F238E27FC236}">
                  <a16:creationId xmlns:a16="http://schemas.microsoft.com/office/drawing/2014/main" id="{EE551B1A-9BE6-4204-9D9D-D5A27B10CD4F}"/>
                </a:ext>
              </a:extLst>
            </p:cNvPr>
            <p:cNvSpPr txBox="1"/>
            <p:nvPr/>
          </p:nvSpPr>
          <p:spPr>
            <a:xfrm>
              <a:off x="5553048" y="4153784"/>
              <a:ext cx="29880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129</a:t>
              </a: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2864752D-55F9-4EFD-9D13-BBDFCFDF4470}"/>
                </a:ext>
              </a:extLst>
            </p:cNvPr>
            <p:cNvSpPr txBox="1"/>
            <p:nvPr/>
          </p:nvSpPr>
          <p:spPr>
            <a:xfrm>
              <a:off x="5394940" y="433364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38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7D7C1ADF-F55F-4F9C-AC6A-04E6F757701D}"/>
                </a:ext>
              </a:extLst>
            </p:cNvPr>
            <p:cNvSpPr txBox="1"/>
            <p:nvPr/>
          </p:nvSpPr>
          <p:spPr>
            <a:xfrm>
              <a:off x="5098064" y="4526235"/>
              <a:ext cx="2742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130</a:t>
              </a: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292844" y="5039354"/>
              <a:ext cx="30485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338</a:t>
              </a:r>
              <a:endParaRPr lang="en-US" sz="900" dirty="0"/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0F0EDC11-BF12-43A1-88C2-A02F9A547B6F}"/>
                </a:ext>
              </a:extLst>
            </p:cNvPr>
            <p:cNvSpPr txBox="1"/>
            <p:nvPr/>
          </p:nvSpPr>
          <p:spPr>
            <a:xfrm>
              <a:off x="4808370" y="4454059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60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A3D97593-934D-447E-94FF-EB0FD5568C63}"/>
                </a:ext>
              </a:extLst>
            </p:cNvPr>
            <p:cNvSpPr txBox="1"/>
            <p:nvPr/>
          </p:nvSpPr>
          <p:spPr>
            <a:xfrm>
              <a:off x="4167005" y="427414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35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E5E35DBD-7BE2-4FCF-896C-696C8009B3FA}"/>
                </a:ext>
              </a:extLst>
            </p:cNvPr>
            <p:cNvSpPr txBox="1"/>
            <p:nvPr/>
          </p:nvSpPr>
          <p:spPr>
            <a:xfrm>
              <a:off x="3707061" y="414869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59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F4F10C57-1667-4A7B-9768-AC1771824C60}"/>
                </a:ext>
              </a:extLst>
            </p:cNvPr>
            <p:cNvSpPr txBox="1"/>
            <p:nvPr/>
          </p:nvSpPr>
          <p:spPr>
            <a:xfrm>
              <a:off x="4166736" y="3822099"/>
              <a:ext cx="21197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135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F252D7A0-C300-4037-8A9B-208F68D0AB44}"/>
                </a:ext>
              </a:extLst>
            </p:cNvPr>
            <p:cNvSpPr txBox="1"/>
            <p:nvPr/>
          </p:nvSpPr>
          <p:spPr>
            <a:xfrm>
              <a:off x="3410599" y="4609230"/>
              <a:ext cx="37973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358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99D5B1C9-41FC-49C8-B18A-2ED9CF4772DA}"/>
                </a:ext>
              </a:extLst>
            </p:cNvPr>
            <p:cNvSpPr txBox="1"/>
            <p:nvPr/>
          </p:nvSpPr>
          <p:spPr>
            <a:xfrm>
              <a:off x="6096381" y="3637218"/>
              <a:ext cx="27299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225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764CC888-CFB9-49CA-B762-006B5E6E9F27}"/>
                </a:ext>
              </a:extLst>
            </p:cNvPr>
            <p:cNvSpPr txBox="1"/>
            <p:nvPr/>
          </p:nvSpPr>
          <p:spPr>
            <a:xfrm>
              <a:off x="4501901" y="3640784"/>
              <a:ext cx="25572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338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F44CA56F-37E9-4338-9B96-8223DDFCCF20}"/>
                </a:ext>
              </a:extLst>
            </p:cNvPr>
            <p:cNvSpPr txBox="1"/>
            <p:nvPr/>
          </p:nvSpPr>
          <p:spPr>
            <a:xfrm>
              <a:off x="6400342" y="3437006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21</a:t>
              </a: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F21AF786-2BA1-4AAE-A4C0-4BB5C79057DB}"/>
                </a:ext>
              </a:extLst>
            </p:cNvPr>
            <p:cNvSpPr txBox="1"/>
            <p:nvPr/>
          </p:nvSpPr>
          <p:spPr>
            <a:xfrm>
              <a:off x="4841276" y="413195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81</a:t>
              </a:r>
              <a:endParaRPr lang="en-US" sz="900" dirty="0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5827205" y="372647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53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60114DB-F1E7-46FC-A97C-56C353F4E383}"/>
                </a:ext>
              </a:extLst>
            </p:cNvPr>
            <p:cNvSpPr txBox="1"/>
            <p:nvPr/>
          </p:nvSpPr>
          <p:spPr>
            <a:xfrm>
              <a:off x="4182245" y="462044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45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442D217B-8D00-4597-9359-6312A831245B}"/>
                </a:ext>
              </a:extLst>
            </p:cNvPr>
            <p:cNvSpPr txBox="1"/>
            <p:nvPr/>
          </p:nvSpPr>
          <p:spPr>
            <a:xfrm>
              <a:off x="6381180" y="318488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24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3DD619B1-37F7-4F27-9CCC-6A96A17D8C80}"/>
                </a:ext>
              </a:extLst>
            </p:cNvPr>
            <p:cNvSpPr txBox="1"/>
            <p:nvPr/>
          </p:nvSpPr>
          <p:spPr>
            <a:xfrm>
              <a:off x="5432250" y="379912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11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07D706CE-1099-404F-AB59-3213C8C15545}"/>
                </a:ext>
              </a:extLst>
            </p:cNvPr>
            <p:cNvSpPr txBox="1"/>
            <p:nvPr/>
          </p:nvSpPr>
          <p:spPr>
            <a:xfrm>
              <a:off x="4495297" y="445779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28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4854E663-96B1-49D2-9E2E-CD6F786265F8}"/>
                </a:ext>
              </a:extLst>
            </p:cNvPr>
            <p:cNvSpPr txBox="1"/>
            <p:nvPr/>
          </p:nvSpPr>
          <p:spPr>
            <a:xfrm>
              <a:off x="5995692" y="37595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19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82442" y="308317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15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1877701" y="316797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42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2150200" y="5234294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50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6116765" y="400841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10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2617195" y="324933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10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54174" y="265638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41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6048374" y="5093904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11</a:t>
              </a: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6440908" y="510888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2410838" y="272520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24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241900" y="485365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19</a:t>
              </a:r>
            </a:p>
          </p:txBody>
        </p: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7A120-D019-9903-D06E-A9A4D0DC03DB}"/>
              </a:ext>
            </a:extLst>
          </p:cNvPr>
          <p:cNvSpPr/>
          <p:nvPr/>
        </p:nvSpPr>
        <p:spPr>
          <a:xfrm>
            <a:off x="925586" y="594078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(#)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dirty="0" smtClean="0"/>
              <a:t>4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035018"/>
              </p:ext>
            </p:extLst>
          </p:nvPr>
        </p:nvGraphicFramePr>
        <p:xfrm>
          <a:off x="726948" y="2612999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059053"/>
              </p:ext>
            </p:extLst>
          </p:nvPr>
        </p:nvGraphicFramePr>
        <p:xfrm>
          <a:off x="726332" y="6062666"/>
          <a:ext cx="6319737" cy="270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51076F57-03FC-45A9-AFAF-9C739F828AC4}"/>
              </a:ext>
            </a:extLst>
          </p:cNvPr>
          <p:cNvSpPr/>
          <p:nvPr/>
        </p:nvSpPr>
        <p:spPr>
          <a:xfrm>
            <a:off x="797816" y="247507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($ in millions)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E241E9-CAA9-4216-B811-001177113563}"/>
              </a:ext>
            </a:extLst>
          </p:cNvPr>
          <p:cNvSpPr txBox="1"/>
          <p:nvPr/>
        </p:nvSpPr>
        <p:spPr>
          <a:xfrm>
            <a:off x="642804" y="8988789"/>
            <a:ext cx="6002000" cy="38779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2022, 2023, and 2024 EV/EBITDA are shown as the average of the preceding years due to the presence of outliers; </a:t>
            </a:r>
          </a:p>
          <a:p>
            <a:r>
              <a:rPr lang="en-US" sz="800" i="1" dirty="0"/>
              <a:t>As of March 31,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4BEF4-526D-45D8-D5C7-338A750D0A5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9265C-1DB8-F38C-89A1-F8634DF994AA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7CCCE3D0-A060-C61C-F022-77594A645A95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36E25D-DABC-6F92-94F8-DCBD598F30C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290902"/>
              <a:ext cx="250402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2B9D5B-12CA-87A2-4FBB-34CA8B465118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B7BB07-A7ED-A193-E18C-EA09B3DF0D3E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748F15E8-14F8-C37E-1914-C3DA8DBEDA05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D126C2-579A-FBF6-BACF-B868A55F0987}"/>
                </a:ext>
              </a:extLst>
            </p:cNvPr>
            <p:cNvCxnSpPr>
              <a:cxnSpLocks/>
            </p:cNvCxnSpPr>
            <p:nvPr/>
          </p:nvCxnSpPr>
          <p:spPr>
            <a:xfrm>
              <a:off x="4260112" y="5726829"/>
              <a:ext cx="281591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618483"/>
              </p:ext>
            </p:extLst>
          </p:nvPr>
        </p:nvGraphicFramePr>
        <p:xfrm>
          <a:off x="704088" y="5147300"/>
          <a:ext cx="6364224" cy="237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42500"/>
              </p:ext>
            </p:extLst>
          </p:nvPr>
        </p:nvGraphicFramePr>
        <p:xfrm>
          <a:off x="704088" y="2443830"/>
          <a:ext cx="6364224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5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0515" y="514730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243471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458465"/>
            <a:ext cx="6400725" cy="529376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Peakstone Food Ingredient Index: </a:t>
            </a:r>
            <a:r>
              <a:rPr lang="en-US" sz="800" i="1">
                <a:solidFill>
                  <a:srgbClr val="000000"/>
                </a:solidFill>
              </a:rPr>
              <a:t>DD, IFF, CE, BCPC, SXT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Beverage Products Index</a:t>
            </a:r>
            <a:r>
              <a:rPr lang="en-IN" sz="800" i="1">
                <a:solidFill>
                  <a:srgbClr val="000000"/>
                </a:solidFill>
              </a:rPr>
              <a:t>: KO, PEP, MNST, STZ, BF.B, TAP, FIZZ, FARM, LWAY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Food Retail Index</a:t>
            </a:r>
            <a:r>
              <a:rPr lang="en-IN" sz="800" i="1">
                <a:solidFill>
                  <a:srgbClr val="000000"/>
                </a:solidFill>
              </a:rPr>
              <a:t>: WMT, COST, DG, KR, ACI, SFM, WMK, IMKT.A, SPTN, VLGE.A, NGVC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Beverage Products Index</a:t>
            </a:r>
            <a:r>
              <a:rPr lang="en-IN" sz="800" i="1">
                <a:solidFill>
                  <a:srgbClr val="000000"/>
                </a:solidFill>
              </a:rPr>
              <a:t>: MDLZ, KHC, GIS, TSN, HSY, HRL, MKC, K, CAG, SJM, CPB, PPC, POST, FLO, HAIN, JJSF, THS, UTZ, FDP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83746" y="7848600"/>
            <a:ext cx="6388100" cy="112695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>
                  <a:solidFill>
                    <a:srgbClr val="145078"/>
                  </a:solidFill>
                </a:rPr>
                <a:t>Key</a:t>
              </a:r>
              <a:endParaRPr lang="en-US" sz="1400" b="1">
                <a:solidFill>
                  <a:srgbClr val="145078"/>
                </a:solidFill>
              </a:endParaRPr>
            </a:p>
          </p:txBody>
        </p:sp>
        <p:sp>
          <p:nvSpPr>
            <p:cNvPr id="60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05841"/>
              </p:ext>
            </p:extLst>
          </p:nvPr>
        </p:nvGraphicFramePr>
        <p:xfrm>
          <a:off x="635074" y="7911865"/>
          <a:ext cx="3776589" cy="457200"/>
        </p:xfrm>
        <a:graphic>
          <a:graphicData uri="http://schemas.openxmlformats.org/drawingml/2006/table">
            <a:tbl>
              <a:tblPr/>
              <a:tblGrid>
                <a:gridCol w="377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Peakstone Food Ingredients Index (“Ingredients”)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Peakstone Beverage Products Index (“Beverage”)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Peakstone Food Retail Index (“Retail”)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88363"/>
              </p:ext>
            </p:extLst>
          </p:nvPr>
        </p:nvGraphicFramePr>
        <p:xfrm>
          <a:off x="4273550" y="7911865"/>
          <a:ext cx="2779993" cy="304800"/>
        </p:xfrm>
        <a:graphic>
          <a:graphicData uri="http://schemas.openxmlformats.org/drawingml/2006/table">
            <a:tbl>
              <a:tblPr/>
              <a:tblGrid>
                <a:gridCol w="27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Peakstone Food Production Index (“Production”)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4" name="Straight Connector 63"/>
          <p:cNvCxnSpPr/>
          <p:nvPr/>
        </p:nvCxnSpPr>
        <p:spPr>
          <a:xfrm>
            <a:off x="744599" y="7996739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4599" y="8149139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744599" y="8301539"/>
            <a:ext cx="196247" cy="0"/>
          </a:xfrm>
          <a:prstGeom prst="line">
            <a:avLst/>
          </a:prstGeom>
          <a:ln w="19050" cap="rnd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67821" y="7981000"/>
            <a:ext cx="196247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4367821" y="8149139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53229"/>
              </p:ext>
            </p:extLst>
          </p:nvPr>
        </p:nvGraphicFramePr>
        <p:xfrm>
          <a:off x="5842374" y="3999318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Production: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62781"/>
              </p:ext>
            </p:extLst>
          </p:nvPr>
        </p:nvGraphicFramePr>
        <p:xfrm>
          <a:off x="5842374" y="3592557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Beverage: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109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3390"/>
              </p:ext>
            </p:extLst>
          </p:nvPr>
        </p:nvGraphicFramePr>
        <p:xfrm>
          <a:off x="5842374" y="3736138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Ingredients: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96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02127"/>
              </p:ext>
            </p:extLst>
          </p:nvPr>
        </p:nvGraphicFramePr>
        <p:xfrm>
          <a:off x="5842374" y="3026232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231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43998"/>
              </p:ext>
            </p:extLst>
          </p:nvPr>
        </p:nvGraphicFramePr>
        <p:xfrm>
          <a:off x="5842374" y="3353738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Retail:</a:t>
                      </a:r>
                      <a:r>
                        <a:rPr lang="en-US" sz="900" b="1" i="0" u="none" strike="noStrike" baseline="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 152</a:t>
                      </a:r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73511"/>
              </p:ext>
            </p:extLst>
          </p:nvPr>
        </p:nvGraphicFramePr>
        <p:xfrm>
          <a:off x="5835650" y="6061591"/>
          <a:ext cx="1094111" cy="152400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Ingredients: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15.5x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56648"/>
              </p:ext>
            </p:extLst>
          </p:nvPr>
        </p:nvGraphicFramePr>
        <p:xfrm>
          <a:off x="5835650" y="6180650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16.6x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4437"/>
              </p:ext>
            </p:extLst>
          </p:nvPr>
        </p:nvGraphicFramePr>
        <p:xfrm>
          <a:off x="5835650" y="6429220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Production: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10.3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00149"/>
              </p:ext>
            </p:extLst>
          </p:nvPr>
        </p:nvGraphicFramePr>
        <p:xfrm>
          <a:off x="5835650" y="5933265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Beverage: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17.9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94773"/>
              </p:ext>
            </p:extLst>
          </p:nvPr>
        </p:nvGraphicFramePr>
        <p:xfrm>
          <a:off x="5835650" y="6694825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Retail: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6.0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7DC20EC-25B0-7796-C961-20229B1BB053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9384E6-051B-0EEF-1163-B0B534E465D2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6DE772FE-250D-9FD2-F5C8-8EFF869C639B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EC3D9E-6DDF-5EB2-20CE-3D7D30DC1428}"/>
                </a:ext>
              </a:extLst>
            </p:cNvPr>
            <p:cNvCxnSpPr>
              <a:cxnSpLocks/>
            </p:cNvCxnSpPr>
            <p:nvPr/>
          </p:nvCxnSpPr>
          <p:spPr>
            <a:xfrm>
              <a:off x="4699136" y="2290902"/>
              <a:ext cx="2382687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E0D275-8261-55D2-A2DF-A0EDC9E6713F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5249D3-6B35-197C-33C8-2F088E112456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E21143BE-72D6-6B47-BD55-37A627A9ED07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4235F1-DD57-F9E4-A4F0-945386DF7424}"/>
                </a:ext>
              </a:extLst>
            </p:cNvPr>
            <p:cNvCxnSpPr>
              <a:cxnSpLocks/>
            </p:cNvCxnSpPr>
            <p:nvPr/>
          </p:nvCxnSpPr>
          <p:spPr>
            <a:xfrm>
              <a:off x="3965660" y="5008017"/>
              <a:ext cx="311616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72064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Selected Transactions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4B0B7E55-D9B9-4999-8420-171EED5B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01809"/>
              </p:ext>
            </p:extLst>
          </p:nvPr>
        </p:nvGraphicFramePr>
        <p:xfrm>
          <a:off x="692888" y="2204604"/>
          <a:ext cx="6384187" cy="637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97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771483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790650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592988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539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7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81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Target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Buyer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($mm)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Target</a:t>
                      </a:r>
                      <a:r>
                        <a:rPr lang="en-US" sz="800" baseline="0">
                          <a:solidFill>
                            <a:schemeClr val="bg1"/>
                          </a:solidFill>
                          <a:latin typeface="+mn-lt"/>
                        </a:rPr>
                        <a:t> Description</a:t>
                      </a:r>
                      <a:endParaRPr lang="en-US" sz="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>
                          <a:solidFill>
                            <a:schemeClr val="bg1"/>
                          </a:solidFill>
                          <a:latin typeface="+mn-lt"/>
                        </a:rPr>
                        <a:t>Transaction Comments</a:t>
                      </a:r>
                      <a:endParaRPr lang="en-US" sz="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543285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+mn-lt"/>
                        </a:rPr>
                        <a:t>Mar-2024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SunOpta (Açaí and Smoothie Bowl Business)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Sambazon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Açaí and Smoothie Bowl Business of SunOpta sells frozen Açaí and Smoothie bowls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Sambazon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acquired Açaí and Smoothie Bowl Business of SunOpta from SunOpta for approximately $6 million on March 8,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3472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Progressive Produce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PTF Holdings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Progressive Produce Corporation grows, packs, distributes, and ships fresh produce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PTF Holdings agreed to acquire 65% stake in Progressive Produce Corporation from Dole for approximately $120 million on February 27,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29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Benson Hill Ingredients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River Soy Processing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Benson Hill Ingredients engages in the production and sale of ingredients for food, feed, and cooking oils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 River Soy Processing acquired Benson Hill Ingredients from Benson Hill for approximately $72 million on February 13,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Devenish Nutrition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Bio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Devenish Nutrition develops and manufactures premixes, pre-starters, starters, and concentrates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 Bio USA agreed to acquire Devenish Nutrition from Devenish Nutrition Limited for $66 million on February 7,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580057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Utz Quality Foods (Certain assets and brands)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Home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Certain assets and brands of Utz Quality Foods comprises three snacks manufacturing facilities and Good Health and R.W. Garcia brands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Home entered into a definitive agreement to acquire Certain assets and brands of Utz Quality Foods for approximately $183 million on January 31,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6045"/>
                  </a:ext>
                </a:extLst>
              </a:tr>
              <a:tr h="733861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Ingomar Packing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Kagome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Ingomar Packing Company produces, and packages tomato paste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Kagome acquired 50% stake in Ingomar Packing Company for approximately $243 million on January 26,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936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Calavo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Growers (Fresh Cut Business)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F&amp;S Fresh Foods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Fresh Cut Business of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Calavo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Growers sells prepped fresh-cut fruit and vegetables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F&amp;S Fresh Foods signed a non-binding letter of intent to acquire Fresh Cut business of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Calavo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Growers for approximately $100 million on January 16,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+mn-lt"/>
                        </a:rPr>
                        <a:t>Dec-2023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Torrefaction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Chobani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8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Colombe</a:t>
                      </a:r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Torrefaction produces packaged coffee and operates coffee shops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Chobani acquired La </a:t>
                      </a:r>
                      <a:r>
                        <a:rPr lang="en-US" sz="8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Colombe</a:t>
                      </a:r>
                      <a:r>
                        <a:rPr lang="en-US" sz="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Torrefaction from Keurig Dr Pepper and others for $900 million on December 15,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latin typeface="+mn-lt"/>
                        </a:rPr>
                        <a:t>Nov-2023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Sonoma-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Cutrer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Vineyards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Duckhorn Portfolio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Sonoma-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Cutrer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Vineyards manufactures and distributes Chardonnay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Duckhorn Portfolio entered into a definitive agreement to acquire Sonoma-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Cutrer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Vineyards from Brown-Forman Corporation for approximately $391 million on November 16,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34091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77A1D-360C-A255-C478-2B139D165F31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Selected transactions have transaction value greater than $5 million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3671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 6 c 2 b 6 8 6 2 - 0 7 9 0 - 4 6 6 e - 8 8 3 8 - b 7 4 6 4 c f b 0 7 9 7 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 8 a a 7 3 9 9 8 - 4 4 e 0 - 4 3 f d - 9 8 e e - d 2 4 f 4 6 f 6 1 b 4 6 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 5 e f 0 4 5 3 3 - 5 1 5 8 - 4 7 8 6 - a 6 f 4 - 1 7 c f 1 5 f 7 a 7 d a 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 3 7 d 2 0 5 8 7 - 3 3 3 4 - 4 a c d - b 5 6 b - a 4 2 e 4 f 4 2 0 6 f a 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 7 9 6 7 5 7 2 4 - b 1 0 0 - 4 3 2 f - 8 0 8 0 - e b 0 e 1 5 2 9 d 7 5 1 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 7 9 6 7 5 7 2 4 - b 1 0 0 - 4 3 2 f - 8 0 8 0 - e b 0 e 1 5 2 9 d 7 5 1 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 2 9 b 3 1 6 c f - 9 4 2 a - 4 b 7 8 - a 9 5 7 - b 8 f f 4 8 2 0 5 4 c 7 < / I d >  
 < / I d W r a p p e r > 
</file>

<file path=customXml/itemProps1.xml><?xml version="1.0" encoding="utf-8"?>
<ds:datastoreItem xmlns:ds="http://schemas.openxmlformats.org/officeDocument/2006/customXml" ds:itemID="{4A102BAE-1FBE-4369-AF57-2D089DF308DA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C54A2556-F2ED-4C3D-AA32-A976787A6516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1D498F7C-CF1E-461C-B218-3C79D8550A8C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F9F7943A-5A13-4FE4-98FA-52E2C5DCE5ED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68F46E01-FAAE-4E9F-8590-1FD3E7407BEE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69C78FC1-D181-493F-8FAC-8E47FF1F0DA0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3468CC56-175A-4217-8519-B55C541ADA9B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1038</Words>
  <Application>Microsoft Office PowerPoint</Application>
  <PresentationFormat>Custom</PresentationFormat>
  <Paragraphs>218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4</cp:revision>
  <dcterms:created xsi:type="dcterms:W3CDTF">2021-09-20T04:45:17Z</dcterms:created>
  <dcterms:modified xsi:type="dcterms:W3CDTF">2024-07-09T15:47:21Z</dcterms:modified>
</cp:coreProperties>
</file>